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7.xml.rels" ContentType="application/vnd.openxmlformats-package.relationships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4.xml" ContentType="application/vnd.openxmlformats-officedocument.presentationml.slideMaster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3.xml" ContentType="application/vnd.openxmlformats-officedocument.theme+xml"/>
  <Override PartName="/ppt/theme/theme7.xml" ContentType="application/vnd.openxmlformats-officedocument.theme+xml"/>
  <Override PartName="/ppt/theme/theme12.xml" ContentType="application/vnd.openxmlformats-officedocument.theme+xml"/>
  <Override PartName="/ppt/theme/theme6.xml" ContentType="application/vnd.openxmlformats-officedocument.theme+xml"/>
  <Override PartName="/ppt/theme/theme24.xml" ContentType="application/vnd.openxmlformats-officedocument.theme+xml"/>
  <Override PartName="/ppt/theme/theme11.xml" ContentType="application/vnd.openxmlformats-officedocument.theme+xml"/>
  <Override PartName="/ppt/theme/theme5.xml" ContentType="application/vnd.openxmlformats-officedocument.theme+xml"/>
  <Override PartName="/ppt/theme/theme23.xml" ContentType="application/vnd.openxmlformats-officedocument.theme+xml"/>
  <Override PartName="/ppt/theme/theme10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4.xml" ContentType="application/vnd.openxmlformats-officedocument.theme+xml"/>
  <Override PartName="/ppt/theme/theme17.xml" ContentType="application/vnd.openxmlformats-officedocument.theme+xml"/>
  <Override PartName="/ppt/theme/theme1.xml" ContentType="application/vnd.openxmlformats-officedocument.theme+xml"/>
  <Override PartName="/ppt/theme/theme20.xml" ContentType="application/vnd.openxmlformats-officedocument.theme+xml"/>
  <Override PartName="/ppt/theme/theme2.xml" ContentType="application/vnd.openxmlformats-officedocument.theme+xml"/>
  <Override PartName="/ppt/theme/theme18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19.xml" ContentType="application/vnd.openxmlformats-officedocument.theme+xml"/>
  <Override PartName="/ppt/theme/theme22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6.jpeg" ContentType="image/jpeg"/>
  <Override PartName="/ppt/media/image42.png" ContentType="image/png"/>
  <Override PartName="/ppt/media/image23.jpeg" ContentType="image/jpeg"/>
  <Override PartName="/ppt/media/image12.png" ContentType="image/png"/>
  <Override PartName="/ppt/media/image49.png" ContentType="image/png"/>
  <Override PartName="/ppt/media/image22.png" ContentType="image/png"/>
  <Override PartName="/ppt/media/image24.jpeg" ContentType="image/jpeg"/>
  <Override PartName="/ppt/media/image21.png" ContentType="image/png"/>
  <Override PartName="/ppt/media/image19.png" ContentType="image/png"/>
  <Override PartName="/ppt/media/image28.jpeg" ContentType="image/jpe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5.jpeg" ContentType="image/jpeg"/>
  <Override PartName="/ppt/media/image2.png" ContentType="image/png"/>
  <Override PartName="/ppt/media/image32.png" ContentType="image/png"/>
  <Override PartName="/ppt/media/image13.png" ContentType="image/png"/>
  <Override PartName="/ppt/media/image50.png" ContentType="image/png"/>
  <Override PartName="/ppt/media/image40.jpeg" ContentType="image/jpeg"/>
  <Override PartName="/ppt/media/image44.png" ContentType="image/png"/>
  <Override PartName="/ppt/media/image45.jpeg" ContentType="image/jpeg"/>
  <Override PartName="/ppt/media/image30.jpeg" ContentType="image/jpeg"/>
  <Override PartName="/ppt/media/image43.png" ContentType="image/png"/>
  <Override PartName="/ppt/media/image46.png" ContentType="image/png"/>
  <Override PartName="/ppt/media/image11.png" ContentType="image/png"/>
  <Override PartName="/ppt/media/image31.jpeg" ContentType="image/jpeg"/>
  <Override PartName="/ppt/media/image41.png" ContentType="image/png"/>
  <Override PartName="/ppt/media/image9.png" ContentType="image/png"/>
  <Override PartName="/ppt/media/image39.png" ContentType="image/png"/>
  <Override PartName="/ppt/media/image48.jpeg" ContentType="image/jpeg"/>
  <Override PartName="/ppt/media/image38.png" ContentType="image/png"/>
  <Override PartName="/ppt/media/image8.png" ContentType="image/png"/>
  <Override PartName="/ppt/media/image3.png" ContentType="image/png"/>
  <Override PartName="/ppt/media/image33.png" ContentType="image/png"/>
  <Override PartName="/ppt/media/image37.png" ContentType="image/png"/>
  <Override PartName="/ppt/media/image7.png" ContentType="image/png"/>
  <Override PartName="/ppt/media/image36.png" ContentType="image/png"/>
  <Override PartName="/ppt/media/image6.png" ContentType="image/png"/>
  <Override PartName="/ppt/media/image47.png" ContentType="image/png"/>
  <Override PartName="/ppt/media/image10.png" ContentType="image/png"/>
  <Override PartName="/ppt/media/image27.jpeg" ContentType="image/jpeg"/>
  <Override PartName="/ppt/media/image35.png" ContentType="image/png"/>
  <Override PartName="/ppt/media/image5.png" ContentType="image/png"/>
  <Override PartName="/ppt/media/image29.jpeg" ContentType="image/jpeg"/>
  <Override PartName="/ppt/media/image34.png" ContentType="image/png"/>
  <Override PartName="/ppt/media/image4.png" ContentType="image/png"/>
  <Override PartName="/ppt/slideLayouts/_rels/slideLayout228.xml.rels" ContentType="application/vnd.openxmlformats-package.relationships+xml"/>
  <Override PartName="/ppt/slideLayouts/_rels/slideLayout227.xml.rels" ContentType="application/vnd.openxmlformats-package.relationships+xml"/>
  <Override PartName="/ppt/slideLayouts/_rels/slideLayout226.xml.rels" ContentType="application/vnd.openxmlformats-package.relationships+xml"/>
  <Override PartName="/ppt/slideLayouts/_rels/slideLayout219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218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21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21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273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26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26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261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85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24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6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79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25.xml.rels" ContentType="application/vnd.openxmlformats-package.relationships+xml"/>
  <Override PartName="/ppt/slideLayouts/_rels/slideLayout230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15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241.xml.rels" ContentType="application/vnd.openxmlformats-package.relationships+xml"/>
  <Override PartName="/ppt/slideLayouts/_rels/slideLayout23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275.xml.rels" ContentType="application/vnd.openxmlformats-package.relationships+xml"/>
  <Override PartName="/ppt/slideLayouts/_rels/slideLayout280.xml.rels" ContentType="application/vnd.openxmlformats-package.relationships+xml"/>
  <Override PartName="/ppt/slideLayouts/_rels/slideLayout26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72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288.xml.rels" ContentType="application/vnd.openxmlformats-package.relationships+xml"/>
  <Override PartName="/ppt/slideLayouts/_rels/slideLayout206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22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244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7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31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2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87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5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53.xml.rels" ContentType="application/vnd.openxmlformats-package.relationships+xml"/>
  <Override PartName="/ppt/slideLayouts/_rels/slideLayout248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39.xml.rels" ContentType="application/vnd.openxmlformats-package.relationships+xml"/>
  <Override PartName="/ppt/slideLayouts/_rels/slideLayout25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233.xml.rels" ContentType="application/vnd.openxmlformats-package.relationships+xml"/>
  <Override PartName="/ppt/slideLayouts/_rels/slideLayout229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26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222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8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214.xml.rels" ContentType="application/vnd.openxmlformats-package.relationships+xml"/>
  <Override PartName="/ppt/slideLayouts/_rels/slideLayout209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256.xml.rels" ContentType="application/vnd.openxmlformats-package.relationships+xml"/>
  <Override PartName="/ppt/slideLayouts/_rels/slideLayout254.xml.rels" ContentType="application/vnd.openxmlformats-package.relationships+xml"/>
  <Override PartName="/ppt/slideLayouts/_rels/slideLayout249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204.xml.rels" ContentType="application/vnd.openxmlformats-package.relationships+xml"/>
  <Override PartName="/ppt/slideLayouts/_rels/slideLayout234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5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23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220.xml.rels" ContentType="application/vnd.openxmlformats-package.relationships+xml"/>
  <Override PartName="/ppt/slideLayouts/_rels/slideLayout258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27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67.xml.rels" ContentType="application/vnd.openxmlformats-package.relationships+xml"/>
  <Override PartName="/ppt/slideLayouts/_rels/slideLayout243.xml.rels" ContentType="application/vnd.openxmlformats-package.relationships+xml"/>
  <Override PartName="/ppt/slideLayouts/_rels/slideLayout23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282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210.xml.rels" ContentType="application/vnd.openxmlformats-package.relationships+xml"/>
  <Override PartName="/ppt/slideLayouts/_rels/slideLayout264.xml.rels" ContentType="application/vnd.openxmlformats-package.relationships+xml"/>
  <Override PartName="/ppt/slideLayouts/_rels/slideLayout259.xml.rels" ContentType="application/vnd.openxmlformats-package.relationships+xml"/>
  <Override PartName="/ppt/slideLayouts/_rels/slideLayout260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223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270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278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276.xml.rels" ContentType="application/vnd.openxmlformats-package.relationships+xml"/>
  <Override PartName="/ppt/slideLayouts/_rels/slideLayout281.xml.rels" ContentType="application/vnd.openxmlformats-package.relationships+xml"/>
  <Override PartName="/ppt/slideLayouts/_rels/slideLayout237.xml.rels" ContentType="application/vnd.openxmlformats-package.relationships+xml"/>
  <Override PartName="/ppt/slideLayouts/_rels/slideLayout24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26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20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20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28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213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50.xml.rels" ContentType="application/vnd.openxmlformats-package.relationships+xml"/>
  <Override PartName="/ppt/slideLayouts/_rels/slideLayout240.xml.rels" ContentType="application/vnd.openxmlformats-package.relationships+xml"/>
  <Override PartName="/ppt/slideLayouts/_rels/slideLayout23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277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211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52.xml.rels" ContentType="application/vnd.openxmlformats-package.relationships+xml"/>
  <Override PartName="/ppt/slideLayouts/_rels/slideLayout247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251.xml.rels" ContentType="application/vnd.openxmlformats-package.relationships+xml"/>
  <Override PartName="/ppt/slideLayouts/_rels/slideLayout246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283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2.xml.rels" ContentType="application/vnd.openxmlformats-package.relationships+xml"/>
  <Override PartName="/ppt/slideLayouts/slideLayout25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  <p:sldMasterId id="2147483869" r:id="rId19"/>
    <p:sldMasterId id="2147483882" r:id="rId20"/>
    <p:sldMasterId id="2147483895" r:id="rId21"/>
    <p:sldMasterId id="2147483908" r:id="rId22"/>
    <p:sldMasterId id="2147483921" r:id="rId23"/>
    <p:sldMasterId id="2147483934" r:id="rId24"/>
    <p:sldMasterId id="2147483947" r:id="rId25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  <p:sldId id="264" r:id="rId34"/>
    <p:sldId id="265" r:id="rId35"/>
    <p:sldId id="266" r:id="rId36"/>
    <p:sldId id="267" r:id="rId37"/>
    <p:sldId id="268" r:id="rId38"/>
  </p:sldIdLst>
  <p:sldSz cx="9144000" cy="5145087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" Target="slides/slide1.xml"/><Relationship Id="rId27" Type="http://schemas.openxmlformats.org/officeDocument/2006/relationships/slide" Target="slides/slide2.xml"/><Relationship Id="rId28" Type="http://schemas.openxmlformats.org/officeDocument/2006/relationships/slide" Target="slides/slide3.xml"/><Relationship Id="rId29" Type="http://schemas.openxmlformats.org/officeDocument/2006/relationships/slide" Target="slides/slide4.xml"/><Relationship Id="rId30" Type="http://schemas.openxmlformats.org/officeDocument/2006/relationships/slide" Target="slides/slide5.xml"/><Relationship Id="rId31" Type="http://schemas.openxmlformats.org/officeDocument/2006/relationships/slide" Target="slides/slide6.xml"/><Relationship Id="rId32" Type="http://schemas.openxmlformats.org/officeDocument/2006/relationships/slide" Target="slides/slide7.xml"/><Relationship Id="rId33" Type="http://schemas.openxmlformats.org/officeDocument/2006/relationships/slide" Target="slides/slide8.xml"/><Relationship Id="rId34" Type="http://schemas.openxmlformats.org/officeDocument/2006/relationships/slide" Target="slides/slide9.xml"/><Relationship Id="rId35" Type="http://schemas.openxmlformats.org/officeDocument/2006/relationships/slide" Target="slides/slide10.xml"/><Relationship Id="rId36" Type="http://schemas.openxmlformats.org/officeDocument/2006/relationships/slide" Target="slides/slide11.xml"/><Relationship Id="rId37" Type="http://schemas.openxmlformats.org/officeDocument/2006/relationships/slide" Target="slides/slide12.xml"/><Relationship Id="rId38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2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ubTitle"/>
          </p:nvPr>
        </p:nvSpPr>
        <p:spPr>
          <a:xfrm>
            <a:off x="2260440" y="2193840"/>
            <a:ext cx="5195520" cy="89074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49.xml"/><Relationship Id="rId8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1.xml"/><Relationship Id="rId10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0.xml"/><Relationship Id="rId7" Type="http://schemas.openxmlformats.org/officeDocument/2006/relationships/slideLayout" Target="../slideLayouts/slideLayout161.xml"/><Relationship Id="rId8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78.xml"/><Relationship Id="rId13" Type="http://schemas.openxmlformats.org/officeDocument/2006/relationships/slideLayout" Target="../slideLayouts/slideLayout179.xml"/><Relationship Id="rId14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85.xml"/><Relationship Id="rId8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05.xml"/><Relationship Id="rId4" Type="http://schemas.openxmlformats.org/officeDocument/2006/relationships/slideLayout" Target="../slideLayouts/slideLayout206.xml"/><Relationship Id="rId5" Type="http://schemas.openxmlformats.org/officeDocument/2006/relationships/slideLayout" Target="../slideLayouts/slideLayout207.xml"/><Relationship Id="rId6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09.xml"/><Relationship Id="rId8" Type="http://schemas.openxmlformats.org/officeDocument/2006/relationships/slideLayout" Target="../slideLayouts/slideLayout210.xml"/><Relationship Id="rId9" Type="http://schemas.openxmlformats.org/officeDocument/2006/relationships/slideLayout" Target="../slideLayouts/slideLayout211.xml"/><Relationship Id="rId10" Type="http://schemas.openxmlformats.org/officeDocument/2006/relationships/slideLayout" Target="../slideLayouts/slideLayout212.xml"/><Relationship Id="rId11" Type="http://schemas.openxmlformats.org/officeDocument/2006/relationships/slideLayout" Target="../slideLayouts/slideLayout213.xml"/><Relationship Id="rId12" Type="http://schemas.openxmlformats.org/officeDocument/2006/relationships/slideLayout" Target="../slideLayouts/slideLayout214.xml"/><Relationship Id="rId13" Type="http://schemas.openxmlformats.org/officeDocument/2006/relationships/slideLayout" Target="../slideLayouts/slideLayout215.xml"/><Relationship Id="rId14" Type="http://schemas.openxmlformats.org/officeDocument/2006/relationships/slideLayout" Target="../slideLayouts/slideLayout216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17.xml"/><Relationship Id="rId4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221.xml"/><Relationship Id="rId8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224.xml"/><Relationship Id="rId11" Type="http://schemas.openxmlformats.org/officeDocument/2006/relationships/slideLayout" Target="../slideLayouts/slideLayout225.xml"/><Relationship Id="rId12" Type="http://schemas.openxmlformats.org/officeDocument/2006/relationships/slideLayout" Target="../slideLayouts/slideLayout226.xml"/><Relationship Id="rId13" Type="http://schemas.openxmlformats.org/officeDocument/2006/relationships/slideLayout" Target="../slideLayouts/slideLayout227.xml"/><Relationship Id="rId14" Type="http://schemas.openxmlformats.org/officeDocument/2006/relationships/slideLayout" Target="../slideLayouts/slideLayout228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29.xml"/><Relationship Id="rId4" Type="http://schemas.openxmlformats.org/officeDocument/2006/relationships/slideLayout" Target="../slideLayouts/slideLayout230.xml"/><Relationship Id="rId5" Type="http://schemas.openxmlformats.org/officeDocument/2006/relationships/slideLayout" Target="../slideLayouts/slideLayout231.xml"/><Relationship Id="rId6" Type="http://schemas.openxmlformats.org/officeDocument/2006/relationships/slideLayout" Target="../slideLayouts/slideLayout232.xml"/><Relationship Id="rId7" Type="http://schemas.openxmlformats.org/officeDocument/2006/relationships/slideLayout" Target="../slideLayouts/slideLayout233.xml"/><Relationship Id="rId8" Type="http://schemas.openxmlformats.org/officeDocument/2006/relationships/slideLayout" Target="../slideLayouts/slideLayout234.xml"/><Relationship Id="rId9" Type="http://schemas.openxmlformats.org/officeDocument/2006/relationships/slideLayout" Target="../slideLayouts/slideLayout235.xml"/><Relationship Id="rId10" Type="http://schemas.openxmlformats.org/officeDocument/2006/relationships/slideLayout" Target="../slideLayouts/slideLayout236.xml"/><Relationship Id="rId11" Type="http://schemas.openxmlformats.org/officeDocument/2006/relationships/slideLayout" Target="../slideLayouts/slideLayout237.xml"/><Relationship Id="rId12" Type="http://schemas.openxmlformats.org/officeDocument/2006/relationships/slideLayout" Target="../slideLayouts/slideLayout238.xml"/><Relationship Id="rId13" Type="http://schemas.openxmlformats.org/officeDocument/2006/relationships/slideLayout" Target="../slideLayouts/slideLayout239.xml"/><Relationship Id="rId14" Type="http://schemas.openxmlformats.org/officeDocument/2006/relationships/slideLayout" Target="../slideLayouts/slideLayout24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4.xml"/><Relationship Id="rId7" Type="http://schemas.openxmlformats.org/officeDocument/2006/relationships/slideLayout" Target="../slideLayouts/slideLayout245.xml"/><Relationship Id="rId8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49.xml"/><Relationship Id="rId12" Type="http://schemas.openxmlformats.org/officeDocument/2006/relationships/slideLayout" Target="../slideLayouts/slideLayout250.xml"/><Relationship Id="rId13" Type="http://schemas.openxmlformats.org/officeDocument/2006/relationships/slideLayout" Target="../slideLayouts/slideLayout251.xml"/><Relationship Id="rId14" Type="http://schemas.openxmlformats.org/officeDocument/2006/relationships/slideLayout" Target="../slideLayouts/slideLayout252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53.xml"/><Relationship Id="rId4" Type="http://schemas.openxmlformats.org/officeDocument/2006/relationships/slideLayout" Target="../slideLayouts/slideLayout254.xml"/><Relationship Id="rId5" Type="http://schemas.openxmlformats.org/officeDocument/2006/relationships/slideLayout" Target="../slideLayouts/slideLayout255.xml"/><Relationship Id="rId6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57.xml"/><Relationship Id="rId8" Type="http://schemas.openxmlformats.org/officeDocument/2006/relationships/slideLayout" Target="../slideLayouts/slideLayout258.xml"/><Relationship Id="rId9" Type="http://schemas.openxmlformats.org/officeDocument/2006/relationships/slideLayout" Target="../slideLayouts/slideLayout259.xml"/><Relationship Id="rId10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61.xml"/><Relationship Id="rId12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3.xml"/><Relationship Id="rId14" Type="http://schemas.openxmlformats.org/officeDocument/2006/relationships/slideLayout" Target="../slideLayouts/slideLayout264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2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Relationship Id="rId6" Type="http://schemas.openxmlformats.org/officeDocument/2006/relationships/slideLayout" Target="../slideLayouts/slideLayout265.xml"/><Relationship Id="rId7" Type="http://schemas.openxmlformats.org/officeDocument/2006/relationships/slideLayout" Target="../slideLayouts/slideLayout266.xml"/><Relationship Id="rId8" Type="http://schemas.openxmlformats.org/officeDocument/2006/relationships/slideLayout" Target="../slideLayouts/slideLayout267.xml"/><Relationship Id="rId9" Type="http://schemas.openxmlformats.org/officeDocument/2006/relationships/slideLayout" Target="../slideLayouts/slideLayout268.xml"/><Relationship Id="rId10" Type="http://schemas.openxmlformats.org/officeDocument/2006/relationships/slideLayout" Target="../slideLayouts/slideLayout269.xml"/><Relationship Id="rId11" Type="http://schemas.openxmlformats.org/officeDocument/2006/relationships/slideLayout" Target="../slideLayouts/slideLayout270.xml"/><Relationship Id="rId12" Type="http://schemas.openxmlformats.org/officeDocument/2006/relationships/slideLayout" Target="../slideLayouts/slideLayout271.xml"/><Relationship Id="rId13" Type="http://schemas.openxmlformats.org/officeDocument/2006/relationships/slideLayout" Target="../slideLayouts/slideLayout272.xml"/><Relationship Id="rId14" Type="http://schemas.openxmlformats.org/officeDocument/2006/relationships/slideLayout" Target="../slideLayouts/slideLayout273.xml"/><Relationship Id="rId15" Type="http://schemas.openxmlformats.org/officeDocument/2006/relationships/slideLayout" Target="../slideLayouts/slideLayout274.xml"/><Relationship Id="rId16" Type="http://schemas.openxmlformats.org/officeDocument/2006/relationships/slideLayout" Target="../slideLayouts/slideLayout275.xml"/><Relationship Id="rId17" Type="http://schemas.openxmlformats.org/officeDocument/2006/relationships/slideLayout" Target="../slideLayouts/slideLayout276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3.xml"/><Relationship Id="rId9" Type="http://schemas.openxmlformats.org/officeDocument/2006/relationships/slideLayout" Target="../slideLayouts/slideLayout284.xml"/><Relationship Id="rId10" Type="http://schemas.openxmlformats.org/officeDocument/2006/relationships/slideLayout" Target="../slideLayouts/slideLayout285.xml"/><Relationship Id="rId11" Type="http://schemas.openxmlformats.org/officeDocument/2006/relationships/slideLayout" Target="../slideLayouts/slideLayout286.xml"/><Relationship Id="rId12" Type="http://schemas.openxmlformats.org/officeDocument/2006/relationships/slideLayout" Target="../slideLayouts/slideLayout287.xml"/><Relationship Id="rId13" Type="http://schemas.openxmlformats.org/officeDocument/2006/relationships/slideLayout" Target="../slideLayouts/slideLayout288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36160" y="1393560"/>
            <a:ext cx="6886440" cy="17823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Pulse </a:t>
            </a:r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para </a:t>
            </a:r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editar el </a:t>
            </a:r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formato </a:t>
            </a:r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del </a:t>
            </a:r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texto </a:t>
            </a:r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de </a:t>
            </a:r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es-A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 type="title"/>
          </p:nvPr>
        </p:nvSpPr>
        <p:spPr>
          <a:xfrm>
            <a:off x="561600" y="2804760"/>
            <a:ext cx="267336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title"/>
          </p:nvPr>
        </p:nvSpPr>
        <p:spPr>
          <a:xfrm>
            <a:off x="3235320" y="2804760"/>
            <a:ext cx="267336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 type="title"/>
          </p:nvPr>
        </p:nvSpPr>
        <p:spPr>
          <a:xfrm>
            <a:off x="5908680" y="2804760"/>
            <a:ext cx="267336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2754720" y="1347120"/>
            <a:ext cx="5195520" cy="192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PlaceHolder 2"/>
          <p:cNvSpPr>
            <a:spLocks noGrp="1"/>
          </p:cNvSpPr>
          <p:nvPr>
            <p:ph type="title"/>
          </p:nvPr>
        </p:nvSpPr>
        <p:spPr>
          <a:xfrm>
            <a:off x="4971240" y="1035360"/>
            <a:ext cx="2979000" cy="754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s-AR" sz="9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 type="title"/>
          </p:nvPr>
        </p:nvSpPr>
        <p:spPr>
          <a:xfrm>
            <a:off x="464400" y="1806480"/>
            <a:ext cx="17802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 type="title"/>
          </p:nvPr>
        </p:nvSpPr>
        <p:spPr>
          <a:xfrm>
            <a:off x="2077560" y="1806480"/>
            <a:ext cx="17802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4"/>
          <p:cNvSpPr>
            <a:spLocks noGrp="1"/>
          </p:cNvSpPr>
          <p:nvPr>
            <p:ph type="title"/>
          </p:nvPr>
        </p:nvSpPr>
        <p:spPr>
          <a:xfrm>
            <a:off x="3690360" y="1806480"/>
            <a:ext cx="17802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5"/>
          <p:cNvSpPr>
            <a:spLocks noGrp="1"/>
          </p:cNvSpPr>
          <p:nvPr>
            <p:ph type="title"/>
          </p:nvPr>
        </p:nvSpPr>
        <p:spPr>
          <a:xfrm>
            <a:off x="3707280" y="3550320"/>
            <a:ext cx="17802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6"/>
          <p:cNvSpPr>
            <a:spLocks noGrp="1"/>
          </p:cNvSpPr>
          <p:nvPr>
            <p:ph type="title"/>
          </p:nvPr>
        </p:nvSpPr>
        <p:spPr>
          <a:xfrm>
            <a:off x="5343480" y="3550320"/>
            <a:ext cx="17802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7"/>
          <p:cNvSpPr>
            <a:spLocks noGrp="1"/>
          </p:cNvSpPr>
          <p:nvPr>
            <p:ph type="title"/>
          </p:nvPr>
        </p:nvSpPr>
        <p:spPr>
          <a:xfrm>
            <a:off x="6980040" y="3550320"/>
            <a:ext cx="17802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 type="title"/>
          </p:nvPr>
        </p:nvSpPr>
        <p:spPr>
          <a:xfrm>
            <a:off x="1742040" y="2846880"/>
            <a:ext cx="125748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 type="title"/>
          </p:nvPr>
        </p:nvSpPr>
        <p:spPr>
          <a:xfrm>
            <a:off x="5633640" y="3635640"/>
            <a:ext cx="17802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1180080" y="1347120"/>
            <a:ext cx="5195520" cy="192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3" name="PlaceHolder 2"/>
          <p:cNvSpPr>
            <a:spLocks noGrp="1"/>
          </p:cNvSpPr>
          <p:nvPr>
            <p:ph type="title"/>
          </p:nvPr>
        </p:nvSpPr>
        <p:spPr>
          <a:xfrm>
            <a:off x="1180440" y="1035360"/>
            <a:ext cx="2979000" cy="754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s-AR" sz="9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2" name="PlaceHolder 2"/>
          <p:cNvSpPr>
            <a:spLocks noGrp="1"/>
          </p:cNvSpPr>
          <p:nvPr>
            <p:ph type="title"/>
          </p:nvPr>
        </p:nvSpPr>
        <p:spPr>
          <a:xfrm>
            <a:off x="2285640" y="1652040"/>
            <a:ext cx="17928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3" name="PlaceHolder 3"/>
          <p:cNvSpPr>
            <a:spLocks noGrp="1"/>
          </p:cNvSpPr>
          <p:nvPr>
            <p:ph type="title"/>
          </p:nvPr>
        </p:nvSpPr>
        <p:spPr>
          <a:xfrm>
            <a:off x="2285640" y="3570840"/>
            <a:ext cx="17928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" name="PlaceHolder 4"/>
          <p:cNvSpPr>
            <a:spLocks noGrp="1"/>
          </p:cNvSpPr>
          <p:nvPr>
            <p:ph type="title"/>
          </p:nvPr>
        </p:nvSpPr>
        <p:spPr>
          <a:xfrm>
            <a:off x="5047200" y="1652040"/>
            <a:ext cx="17928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5" name="PlaceHolder 5"/>
          <p:cNvSpPr>
            <a:spLocks noGrp="1"/>
          </p:cNvSpPr>
          <p:nvPr>
            <p:ph type="title"/>
          </p:nvPr>
        </p:nvSpPr>
        <p:spPr>
          <a:xfrm>
            <a:off x="5047200" y="3570840"/>
            <a:ext cx="1792800" cy="42732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6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  <p:sldLayoutId id="2147483854" r:id="rId13"/>
    <p:sldLayoutId id="2147483855" r:id="rId1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PlaceHolder 1"/>
          <p:cNvSpPr>
            <a:spLocks noGrp="1"/>
          </p:cNvSpPr>
          <p:nvPr>
            <p:ph type="title"/>
          </p:nvPr>
        </p:nvSpPr>
        <p:spPr>
          <a:xfrm>
            <a:off x="1193760" y="1611000"/>
            <a:ext cx="5195520" cy="192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2260440" y="2193840"/>
            <a:ext cx="5195520" cy="192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2" name="PlaceHolder 2"/>
          <p:cNvSpPr>
            <a:spLocks noGrp="1"/>
          </p:cNvSpPr>
          <p:nvPr>
            <p:ph type="title"/>
          </p:nvPr>
        </p:nvSpPr>
        <p:spPr>
          <a:xfrm>
            <a:off x="2260800" y="1882080"/>
            <a:ext cx="2979000" cy="754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s-AR" sz="9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83" r:id="rId3"/>
    <p:sldLayoutId id="2147483884" r:id="rId4"/>
    <p:sldLayoutId id="2147483885" r:id="rId5"/>
    <p:sldLayoutId id="2147483886" r:id="rId6"/>
    <p:sldLayoutId id="2147483887" r:id="rId7"/>
    <p:sldLayoutId id="2147483888" r:id="rId8"/>
    <p:sldLayoutId id="2147483889" r:id="rId9"/>
    <p:sldLayoutId id="2147483890" r:id="rId10"/>
    <p:sldLayoutId id="2147483891" r:id="rId11"/>
    <p:sldLayoutId id="2147483892" r:id="rId12"/>
    <p:sldLayoutId id="2147483893" r:id="rId13"/>
    <p:sldLayoutId id="2147483894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body"/>
          </p:nvPr>
        </p:nvSpPr>
        <p:spPr>
          <a:xfrm>
            <a:off x="641880" y="2134800"/>
            <a:ext cx="5307840" cy="14760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2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 algn="ctr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2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 algn="ctr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2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 algn="ctr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2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2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2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 algn="ctr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2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  <p:sldLayoutId id="2147483905" r:id="rId12"/>
    <p:sldLayoutId id="2147483906" r:id="rId13"/>
    <p:sldLayoutId id="2147483907" r:id="rId14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PlaceHolder 1"/>
          <p:cNvSpPr>
            <a:spLocks noGrp="1"/>
          </p:cNvSpPr>
          <p:nvPr>
            <p:ph type="title"/>
          </p:nvPr>
        </p:nvSpPr>
        <p:spPr>
          <a:xfrm>
            <a:off x="1698120" y="2178360"/>
            <a:ext cx="5195520" cy="192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7" name="PlaceHolder 2"/>
          <p:cNvSpPr>
            <a:spLocks noGrp="1"/>
          </p:cNvSpPr>
          <p:nvPr>
            <p:ph type="title"/>
          </p:nvPr>
        </p:nvSpPr>
        <p:spPr>
          <a:xfrm>
            <a:off x="3914640" y="1866600"/>
            <a:ext cx="2979000" cy="754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s-AR" sz="9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  <p:sldLayoutId id="2147483916" r:id="rId10"/>
    <p:sldLayoutId id="2147483917" r:id="rId11"/>
    <p:sldLayoutId id="2147483918" r:id="rId12"/>
    <p:sldLayoutId id="2147483919" r:id="rId13"/>
    <p:sldLayoutId id="2147483920" r:id="rId14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31" r:id="rId12"/>
    <p:sldLayoutId id="2147483932" r:id="rId13"/>
    <p:sldLayoutId id="2147483933" r:id="rId14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PlaceHolder 1"/>
          <p:cNvSpPr>
            <a:spLocks noGrp="1"/>
          </p:cNvSpPr>
          <p:nvPr>
            <p:ph type="title"/>
          </p:nvPr>
        </p:nvSpPr>
        <p:spPr>
          <a:xfrm>
            <a:off x="1974240" y="1161000"/>
            <a:ext cx="5195520" cy="13654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4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4" name="CustomShape 2"/>
          <p:cNvSpPr/>
          <p:nvPr/>
        </p:nvSpPr>
        <p:spPr>
          <a:xfrm>
            <a:off x="626040" y="3722760"/>
            <a:ext cx="3829680" cy="178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>
            <a:noAutofit/>
          </a:bodyPr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CREDITS: This presentation template was created by </a:t>
            </a:r>
            <a:r>
              <a:rPr b="1" lang="en" sz="1000" spc="-1" strike="noStrike" u="sng">
                <a:solidFill>
                  <a:srgbClr val="434343"/>
                </a:solidFill>
                <a:uFillTx/>
                <a:latin typeface="Roboto Condensed"/>
                <a:ea typeface="Roboto Condensed"/>
                <a:hlinkClick r:id="rId3"/>
              </a:rPr>
              <a:t>Slidesgo</a:t>
            </a: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, including icons by </a:t>
            </a:r>
            <a:r>
              <a:rPr b="1" lang="en" sz="1000" spc="-1" strike="noStrike" u="sng">
                <a:solidFill>
                  <a:srgbClr val="434343"/>
                </a:solidFill>
                <a:uFillTx/>
                <a:latin typeface="Roboto Condensed"/>
                <a:ea typeface="Roboto Condensed"/>
                <a:hlinkClick r:id="rId4"/>
              </a:rPr>
              <a:t>Flaticon</a:t>
            </a: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, and infographics &amp; images by </a:t>
            </a:r>
            <a:r>
              <a:rPr b="1" lang="en" sz="1000" spc="-1" strike="noStrike" u="sng">
                <a:solidFill>
                  <a:srgbClr val="434343"/>
                </a:solidFill>
                <a:uFillTx/>
                <a:latin typeface="Roboto Condensed"/>
                <a:ea typeface="Roboto Condensed"/>
                <a:hlinkClick r:id="rId5"/>
              </a:rPr>
              <a:t>Freepik</a:t>
            </a: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. </a:t>
            </a:r>
            <a:endParaRPr b="0" lang="es-AR" sz="1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00"/>
              </a:spcBef>
              <a:tabLst>
                <a:tab algn="l" pos="0"/>
              </a:tabLst>
            </a:pPr>
            <a:r>
              <a:rPr b="1" lang="en" sz="900" spc="-1" strike="noStrike">
                <a:solidFill>
                  <a:srgbClr val="434343"/>
                </a:solidFill>
                <a:latin typeface="Roboto Condensed"/>
                <a:ea typeface="Roboto Condensed"/>
              </a:rPr>
              <a:t>Please keep this slide for attribution.</a:t>
            </a:r>
            <a:endParaRPr b="0" lang="es-AR" sz="9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endParaRPr b="0" lang="es-AR" sz="900" spc="-1" strike="noStrike"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s-AR" sz="900" spc="-1" strike="noStrike">
              <a:latin typeface="Arial"/>
            </a:endParaRPr>
          </a:p>
        </p:txBody>
      </p:sp>
      <p:sp>
        <p:nvSpPr>
          <p:cNvPr id="87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3385800" y="2098800"/>
            <a:ext cx="2372040" cy="9460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s-AR" sz="3000" spc="-1" strike="noStrike">
                <a:solidFill>
                  <a:srgbClr val="000000"/>
                </a:solidFill>
                <a:latin typeface="Arial"/>
              </a:rPr>
              <a:t>Pulse </a:t>
            </a:r>
            <a:r>
              <a:rPr b="0" lang="es-AR" sz="3000" spc="-1" strike="noStrike">
                <a:solidFill>
                  <a:srgbClr val="000000"/>
                </a:solidFill>
                <a:latin typeface="Arial"/>
              </a:rPr>
              <a:t>para </a:t>
            </a:r>
            <a:r>
              <a:rPr b="0" lang="es-AR" sz="3000" spc="-1" strike="noStrike">
                <a:solidFill>
                  <a:srgbClr val="000000"/>
                </a:solidFill>
                <a:latin typeface="Arial"/>
              </a:rPr>
              <a:t>editar </a:t>
            </a:r>
            <a:r>
              <a:rPr b="0" lang="es-AR" sz="3000" spc="-1" strike="noStrike">
                <a:solidFill>
                  <a:srgbClr val="000000"/>
                </a:solidFill>
                <a:latin typeface="Arial"/>
              </a:rPr>
              <a:t>el </a:t>
            </a:r>
            <a:r>
              <a:rPr b="0" lang="es-AR" sz="3000" spc="-1" strike="noStrike">
                <a:solidFill>
                  <a:srgbClr val="000000"/>
                </a:solidFill>
                <a:latin typeface="Arial"/>
              </a:rPr>
              <a:t>format</a:t>
            </a:r>
            <a:r>
              <a:rPr b="0" lang="es-AR" sz="3000" spc="-1" strike="noStrike">
                <a:solidFill>
                  <a:srgbClr val="000000"/>
                </a:solidFill>
                <a:latin typeface="Arial"/>
              </a:rPr>
              <a:t>o del </a:t>
            </a:r>
            <a:r>
              <a:rPr b="0" lang="es-AR" sz="3000" spc="-1" strike="noStrike">
                <a:solidFill>
                  <a:srgbClr val="000000"/>
                </a:solidFill>
                <a:latin typeface="Arial"/>
              </a:rPr>
              <a:t>texto </a:t>
            </a:r>
            <a:r>
              <a:rPr b="0" lang="es-AR" sz="3000" spc="-1" strike="noStrike">
                <a:solidFill>
                  <a:srgbClr val="000000"/>
                </a:solidFill>
                <a:latin typeface="Arial"/>
              </a:rPr>
              <a:t>de </a:t>
            </a:r>
            <a:r>
              <a:rPr b="0" lang="es-AR" sz="300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title"/>
          </p:nvPr>
        </p:nvSpPr>
        <p:spPr>
          <a:xfrm>
            <a:off x="390240" y="201600"/>
            <a:ext cx="197388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formato del texto de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title"/>
          </p:nvPr>
        </p:nvSpPr>
        <p:spPr>
          <a:xfrm>
            <a:off x="2118600" y="544320"/>
            <a:ext cx="11073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s-AR" sz="3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title"/>
          </p:nvPr>
        </p:nvSpPr>
        <p:spPr>
          <a:xfrm>
            <a:off x="2105280" y="1515960"/>
            <a:ext cx="11073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s-AR" sz="3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title"/>
          </p:nvPr>
        </p:nvSpPr>
        <p:spPr>
          <a:xfrm>
            <a:off x="2105280" y="2487240"/>
            <a:ext cx="110736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s-AR" sz="3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6"/>
          <p:cNvSpPr>
            <a:spLocks noGrp="1"/>
          </p:cNvSpPr>
          <p:nvPr>
            <p:ph type="title"/>
          </p:nvPr>
        </p:nvSpPr>
        <p:spPr>
          <a:xfrm>
            <a:off x="5922000" y="2092680"/>
            <a:ext cx="107172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7"/>
          <p:cNvSpPr>
            <a:spLocks noGrp="1"/>
          </p:cNvSpPr>
          <p:nvPr>
            <p:ph type="title"/>
          </p:nvPr>
        </p:nvSpPr>
        <p:spPr>
          <a:xfrm>
            <a:off x="5922000" y="3112560"/>
            <a:ext cx="107172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8"/>
          <p:cNvSpPr>
            <a:spLocks noGrp="1"/>
          </p:cNvSpPr>
          <p:nvPr>
            <p:ph type="title"/>
          </p:nvPr>
        </p:nvSpPr>
        <p:spPr>
          <a:xfrm>
            <a:off x="5922000" y="4132440"/>
            <a:ext cx="1071720" cy="57744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9"/>
          <p:cNvSpPr>
            <a:spLocks noGrp="1"/>
          </p:cNvSpPr>
          <p:nvPr>
            <p:ph type="title"/>
          </p:nvPr>
        </p:nvSpPr>
        <p:spPr>
          <a:xfrm>
            <a:off x="390240" y="1167840"/>
            <a:ext cx="197388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el formato del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10"/>
          <p:cNvSpPr>
            <a:spLocks noGrp="1"/>
          </p:cNvSpPr>
          <p:nvPr>
            <p:ph type="title"/>
          </p:nvPr>
        </p:nvSpPr>
        <p:spPr>
          <a:xfrm>
            <a:off x="390240" y="2141280"/>
            <a:ext cx="197388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formato del texto de </a:t>
            </a: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11"/>
          <p:cNvSpPr>
            <a:spLocks noGrp="1"/>
          </p:cNvSpPr>
          <p:nvPr>
            <p:ph type="title"/>
          </p:nvPr>
        </p:nvSpPr>
        <p:spPr>
          <a:xfrm>
            <a:off x="6811560" y="1775160"/>
            <a:ext cx="197388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12"/>
          <p:cNvSpPr>
            <a:spLocks noGrp="1"/>
          </p:cNvSpPr>
          <p:nvPr>
            <p:ph type="title"/>
          </p:nvPr>
        </p:nvSpPr>
        <p:spPr>
          <a:xfrm>
            <a:off x="6811560" y="2799360"/>
            <a:ext cx="197388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13"/>
          <p:cNvSpPr>
            <a:spLocks noGrp="1"/>
          </p:cNvSpPr>
          <p:nvPr>
            <p:ph type="title"/>
          </p:nvPr>
        </p:nvSpPr>
        <p:spPr>
          <a:xfrm>
            <a:off x="6811560" y="3811680"/>
            <a:ext cx="1973880" cy="5774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1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148040" y="3085560"/>
            <a:ext cx="5005080" cy="102168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title"/>
          </p:nvPr>
        </p:nvSpPr>
        <p:spPr>
          <a:xfrm>
            <a:off x="1148040" y="2323800"/>
            <a:ext cx="2979000" cy="754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</a:pPr>
            <a:r>
              <a:rPr b="1" lang="es-AR" sz="9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638440" y="376560"/>
            <a:ext cx="3867120" cy="20541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28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747880" y="2635920"/>
            <a:ext cx="5195520" cy="192132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ctr"/>
            <a:r>
              <a:rPr b="0" lang="es-AR" sz="36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title"/>
          </p:nvPr>
        </p:nvSpPr>
        <p:spPr>
          <a:xfrm>
            <a:off x="4964400" y="2323800"/>
            <a:ext cx="2979000" cy="754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s-AR" sz="96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600560" y="985320"/>
            <a:ext cx="2673360" cy="205416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pPr algn="ctr"/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title"/>
          </p:nvPr>
        </p:nvSpPr>
        <p:spPr>
          <a:xfrm>
            <a:off x="193212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964880" y="352800"/>
            <a:ext cx="5213880" cy="945720"/>
          </a:xfrm>
          <a:prstGeom prst="rect">
            <a:avLst/>
          </a:prstGeom>
        </p:spPr>
        <p:txBody>
          <a:bodyPr tIns="91440" bIns="91440">
            <a:noAutofit/>
          </a:bodyPr>
          <a:p>
            <a:pPr algn="ctr"/>
            <a:r>
              <a:rPr b="0" lang="es-AR" sz="2400" spc="-1" strike="noStrike">
                <a:solidFill>
                  <a:srgbClr val="000000"/>
                </a:solidFill>
                <a:latin typeface="Arial"/>
              </a:rPr>
              <a:t>Pulse para editar el formato del texto de título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title"/>
          </p:nvPr>
        </p:nvSpPr>
        <p:spPr>
          <a:xfrm>
            <a:off x="1086480" y="1475280"/>
            <a:ext cx="1794960" cy="754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s-AR" sz="60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title"/>
          </p:nvPr>
        </p:nvSpPr>
        <p:spPr>
          <a:xfrm>
            <a:off x="2298600" y="2475360"/>
            <a:ext cx="1763280" cy="754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s-AR" sz="60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title"/>
          </p:nvPr>
        </p:nvSpPr>
        <p:spPr>
          <a:xfrm>
            <a:off x="3353040" y="3513960"/>
            <a:ext cx="1794960" cy="754200"/>
          </a:xfrm>
          <a:prstGeom prst="rect">
            <a:avLst/>
          </a:prstGeom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</a:pPr>
            <a:r>
              <a:rPr b="1" lang="es-AR" sz="6000" spc="-1" strike="noStrike">
                <a:solidFill>
                  <a:srgbClr val="434343"/>
                </a:solidFill>
                <a:latin typeface="Exo 2"/>
                <a:ea typeface="Exo 2"/>
              </a:rPr>
              <a:t>xx%</a:t>
            </a:r>
            <a:endParaRPr b="0" lang="es-A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33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Pulse para editar el formato de texto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Segundo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Tercer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latin typeface="Arial"/>
              </a:rPr>
              <a:t>Cuarto nivel del esquema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Quinto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Sexto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latin typeface="Arial"/>
              </a:rPr>
              <a:t>Séptimo nivel del esquema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hyperlink" Target="mailto:martinfernando@disroot.org" TargetMode="External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slideLayout" Target="../slideLayouts/slideLayout22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jpe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slideLayout" Target="../slideLayouts/slideLayout20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hyperlink" Target="mailto:Geoinquiet@s" TargetMode="External"/><Relationship Id="rId3" Type="http://schemas.openxmlformats.org/officeDocument/2006/relationships/hyperlink" Target="mailto:martinfernando@disroot.org" TargetMode="External"/><Relationship Id="rId4" Type="http://schemas.openxmlformats.org/officeDocument/2006/relationships/hyperlink" Target="https://www.osgeo.org/" TargetMode="External"/><Relationship Id="rId5" Type="http://schemas.openxmlformats.org/officeDocument/2006/relationships/hyperlink" Target="https://2021.foss4g.org/" TargetMode="External"/><Relationship Id="rId6" Type="http://schemas.openxmlformats.org/officeDocument/2006/relationships/hyperlink" Target="https://volaya.github.io/libro-sig/" TargetMode="External"/><Relationship Id="rId7" Type="http://schemas.openxmlformats.org/officeDocument/2006/relationships/hyperlink" Target="https://www.openstreetmap.org/" TargetMode="External"/><Relationship Id="rId8" Type="http://schemas.openxmlformats.org/officeDocument/2006/relationships/hyperlink" Target="http://www.siac.gov.co/catalogo-de-mapas" TargetMode="External"/><Relationship Id="rId9" Type="http://schemas.openxmlformats.org/officeDocument/2006/relationships/image" Target="../media/image49.png"/><Relationship Id="rId10" Type="http://schemas.openxmlformats.org/officeDocument/2006/relationships/image" Target="../media/image50.png"/><Relationship Id="rId11" Type="http://schemas.openxmlformats.org/officeDocument/2006/relationships/slideLayout" Target="../slideLayouts/slideLayout20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7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2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6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TextShape 1"/>
          <p:cNvSpPr txBox="1"/>
          <p:nvPr/>
        </p:nvSpPr>
        <p:spPr>
          <a:xfrm>
            <a:off x="3706560" y="3294000"/>
            <a:ext cx="4351680" cy="716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s-AR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Martín Fernando Ortiz</a:t>
            </a:r>
            <a:endParaRPr b="0" lang="es-AR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  <a:hlinkClick r:id="rId2"/>
              </a:rPr>
              <a:t>martinfernando@disroot.org</a:t>
            </a:r>
            <a:endParaRPr b="0" lang="es-AR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@martinfernandoo</a:t>
            </a:r>
            <a:endParaRPr b="0" lang="es-AR" sz="1200" spc="-1" strike="noStrike">
              <a:latin typeface="Arial"/>
            </a:endParaRPr>
          </a:p>
        </p:txBody>
      </p:sp>
      <p:sp>
        <p:nvSpPr>
          <p:cNvPr id="951" name="TextShape 2"/>
          <p:cNvSpPr txBox="1"/>
          <p:nvPr/>
        </p:nvSpPr>
        <p:spPr>
          <a:xfrm>
            <a:off x="1136160" y="1393560"/>
            <a:ext cx="6886440" cy="178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434343"/>
                </a:solidFill>
                <a:latin typeface="Exo 2"/>
                <a:ea typeface="Exo 2"/>
              </a:rPr>
              <a:t>QGIS </a:t>
            </a:r>
            <a:br/>
            <a:r>
              <a:rPr b="1" lang="en" sz="4800" spc="-1" strike="noStrike">
                <a:solidFill>
                  <a:srgbClr val="434343"/>
                </a:solidFill>
                <a:latin typeface="Exo 2"/>
                <a:ea typeface="Exo 2"/>
              </a:rPr>
              <a:t>DESDE CERO</a:t>
            </a:r>
            <a:endParaRPr b="0" lang="es-A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2" name="CustomShape 3"/>
          <p:cNvSpPr/>
          <p:nvPr/>
        </p:nvSpPr>
        <p:spPr>
          <a:xfrm>
            <a:off x="7145640" y="3176280"/>
            <a:ext cx="2086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53" name="TextShape 4"/>
          <p:cNvSpPr txBox="1"/>
          <p:nvPr/>
        </p:nvSpPr>
        <p:spPr>
          <a:xfrm>
            <a:off x="56880" y="4740480"/>
            <a:ext cx="3255120" cy="507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Cafe Flisol – Noviembre 2020</a:t>
            </a:r>
            <a:endParaRPr b="0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75000">
              <a:srgbClr val="ffffff"/>
            </a:gs>
            <a:gs pos="100000">
              <a:srgbClr val="dddddd"/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CustomShape 1"/>
          <p:cNvSpPr/>
          <p:nvPr/>
        </p:nvSpPr>
        <p:spPr>
          <a:xfrm>
            <a:off x="2528640" y="542880"/>
            <a:ext cx="481680" cy="4629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0" name="CustomShape 2"/>
          <p:cNvSpPr/>
          <p:nvPr/>
        </p:nvSpPr>
        <p:spPr>
          <a:xfrm>
            <a:off x="2542320" y="1841400"/>
            <a:ext cx="481680" cy="4629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1" name="CustomShape 3"/>
          <p:cNvSpPr/>
          <p:nvPr/>
        </p:nvSpPr>
        <p:spPr>
          <a:xfrm>
            <a:off x="3228840" y="1140120"/>
            <a:ext cx="481680" cy="4629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2" name="CustomShape 4"/>
          <p:cNvSpPr/>
          <p:nvPr/>
        </p:nvSpPr>
        <p:spPr>
          <a:xfrm>
            <a:off x="3259440" y="2387520"/>
            <a:ext cx="481680" cy="4629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33" name="CustomShape 5"/>
          <p:cNvSpPr/>
          <p:nvPr/>
        </p:nvSpPr>
        <p:spPr>
          <a:xfrm rot="10800000">
            <a:off x="818640" y="774000"/>
            <a:ext cx="1981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4" name="CustomShape 6"/>
          <p:cNvSpPr/>
          <p:nvPr/>
        </p:nvSpPr>
        <p:spPr>
          <a:xfrm rot="10800000">
            <a:off x="887040" y="2093040"/>
            <a:ext cx="184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5" name="CustomShape 7"/>
          <p:cNvSpPr/>
          <p:nvPr/>
        </p:nvSpPr>
        <p:spPr>
          <a:xfrm rot="10800000">
            <a:off x="3711240" y="1371240"/>
            <a:ext cx="161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6" name="CustomShape 8"/>
          <p:cNvSpPr/>
          <p:nvPr/>
        </p:nvSpPr>
        <p:spPr>
          <a:xfrm rot="10800000">
            <a:off x="3353400" y="2618280"/>
            <a:ext cx="193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37" name="CustomShape 9"/>
          <p:cNvSpPr/>
          <p:nvPr/>
        </p:nvSpPr>
        <p:spPr>
          <a:xfrm>
            <a:off x="72000" y="374040"/>
            <a:ext cx="2021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Funcionalidades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38" name="CustomShape 10"/>
          <p:cNvSpPr/>
          <p:nvPr/>
        </p:nvSpPr>
        <p:spPr>
          <a:xfrm>
            <a:off x="860400" y="806040"/>
            <a:ext cx="1587600" cy="6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No solo lo que se hizo sino lo que se esta por hacer</a:t>
            </a:r>
            <a:endParaRPr b="0" lang="es-AR" sz="1000" spc="-1" strike="noStrike">
              <a:latin typeface="Arial"/>
            </a:endParaRPr>
          </a:p>
        </p:txBody>
      </p:sp>
      <p:sp>
        <p:nvSpPr>
          <p:cNvPr id="1039" name="CustomShape 11"/>
          <p:cNvSpPr/>
          <p:nvPr/>
        </p:nvSpPr>
        <p:spPr>
          <a:xfrm>
            <a:off x="144000" y="1694880"/>
            <a:ext cx="1949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Democratización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40" name="CustomShape 12"/>
          <p:cNvSpPr/>
          <p:nvPr/>
        </p:nvSpPr>
        <p:spPr>
          <a:xfrm>
            <a:off x="860400" y="2126880"/>
            <a:ext cx="1587600" cy="6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Accesibilidad tecnológica</a:t>
            </a:r>
            <a:endParaRPr b="0" lang="es-AR" sz="1000" spc="-1" strike="noStrike">
              <a:latin typeface="Arial"/>
            </a:endParaRPr>
          </a:p>
        </p:txBody>
      </p:sp>
      <p:sp>
        <p:nvSpPr>
          <p:cNvPr id="1041" name="CustomShape 13"/>
          <p:cNvSpPr/>
          <p:nvPr/>
        </p:nvSpPr>
        <p:spPr>
          <a:xfrm>
            <a:off x="4392000" y="2253960"/>
            <a:ext cx="1388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Ecosistema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42" name="CustomShape 14"/>
          <p:cNvSpPr/>
          <p:nvPr/>
        </p:nvSpPr>
        <p:spPr>
          <a:xfrm>
            <a:off x="3960000" y="2584080"/>
            <a:ext cx="1771560" cy="6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El software geoespacial no está solo. </a:t>
            </a:r>
            <a:endParaRPr b="0" lang="es-AR" sz="1000" spc="-1" strike="noStrike">
              <a:latin typeface="Arial"/>
            </a:endParaRPr>
          </a:p>
        </p:txBody>
      </p:sp>
      <p:sp>
        <p:nvSpPr>
          <p:cNvPr id="1043" name="CustomShape 15"/>
          <p:cNvSpPr/>
          <p:nvPr/>
        </p:nvSpPr>
        <p:spPr>
          <a:xfrm>
            <a:off x="4320000" y="1075320"/>
            <a:ext cx="1316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Comunidad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44" name="CustomShape 16"/>
          <p:cNvSpPr/>
          <p:nvPr/>
        </p:nvSpPr>
        <p:spPr>
          <a:xfrm>
            <a:off x="3960000" y="1406520"/>
            <a:ext cx="1771560" cy="6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Soporte y sinergia desde un lugar de pares</a:t>
            </a:r>
            <a:endParaRPr b="0" lang="es-AR" sz="1000" spc="-1" strike="noStrike">
              <a:latin typeface="Arial"/>
            </a:endParaRPr>
          </a:p>
        </p:txBody>
      </p:sp>
      <p:grpSp>
        <p:nvGrpSpPr>
          <p:cNvPr id="1045" name="Group 17"/>
          <p:cNvGrpSpPr/>
          <p:nvPr/>
        </p:nvGrpSpPr>
        <p:grpSpPr>
          <a:xfrm>
            <a:off x="2664000" y="1944000"/>
            <a:ext cx="250920" cy="266760"/>
            <a:chOff x="2664000" y="1944000"/>
            <a:chExt cx="250920" cy="266760"/>
          </a:xfrm>
        </p:grpSpPr>
        <p:sp>
          <p:nvSpPr>
            <p:cNvPr id="1046" name="CustomShape 18"/>
            <p:cNvSpPr/>
            <p:nvPr/>
          </p:nvSpPr>
          <p:spPr>
            <a:xfrm>
              <a:off x="2788920" y="1944000"/>
              <a:ext cx="15480" cy="39600"/>
            </a:xfrm>
            <a:custGeom>
              <a:avLst/>
              <a:gdLst/>
              <a:ahLst/>
              <a:rect l="l" t="t" r="r" b="b"/>
              <a:pathLst>
                <a:path w="694" h="176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7" name="CustomShape 19"/>
            <p:cNvSpPr/>
            <p:nvPr/>
          </p:nvSpPr>
          <p:spPr>
            <a:xfrm>
              <a:off x="2836800" y="1960920"/>
              <a:ext cx="31680" cy="30600"/>
            </a:xfrm>
            <a:custGeom>
              <a:avLst/>
              <a:gdLst/>
              <a:ahLst/>
              <a:rect l="l" t="t" r="r" b="b"/>
              <a:pathLst>
                <a:path w="1418" h="1364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8" name="CustomShape 20"/>
            <p:cNvSpPr/>
            <p:nvPr/>
          </p:nvSpPr>
          <p:spPr>
            <a:xfrm>
              <a:off x="2883240" y="2054520"/>
              <a:ext cx="31680" cy="16200"/>
            </a:xfrm>
            <a:custGeom>
              <a:avLst/>
              <a:gdLst/>
              <a:ahLst/>
              <a:rect l="l" t="t" r="r" b="b"/>
              <a:pathLst>
                <a:path w="1419" h="726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9" name="CustomShape 21"/>
            <p:cNvSpPr/>
            <p:nvPr/>
          </p:nvSpPr>
          <p:spPr>
            <a:xfrm>
              <a:off x="2664000" y="2054520"/>
              <a:ext cx="31680" cy="15480"/>
            </a:xfrm>
            <a:custGeom>
              <a:avLst/>
              <a:gdLst/>
              <a:ahLst/>
              <a:rect l="l" t="t" r="r" b="b"/>
              <a:pathLst>
                <a:path w="1419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0" name="CustomShape 22"/>
            <p:cNvSpPr/>
            <p:nvPr/>
          </p:nvSpPr>
          <p:spPr>
            <a:xfrm>
              <a:off x="2726280" y="1960920"/>
              <a:ext cx="31680" cy="30600"/>
            </a:xfrm>
            <a:custGeom>
              <a:avLst/>
              <a:gdLst/>
              <a:ahLst/>
              <a:rect l="l" t="t" r="r" b="b"/>
              <a:pathLst>
                <a:path w="1419" h="1364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1" name="CustomShape 23"/>
            <p:cNvSpPr/>
            <p:nvPr/>
          </p:nvSpPr>
          <p:spPr>
            <a:xfrm>
              <a:off x="2678400" y="1991520"/>
              <a:ext cx="33120" cy="23040"/>
            </a:xfrm>
            <a:custGeom>
              <a:avLst/>
              <a:gdLst/>
              <a:ahLst/>
              <a:rect l="l" t="t" r="r" b="b"/>
              <a:pathLst>
                <a:path w="1482" h="1039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2" name="CustomShape 24"/>
            <p:cNvSpPr/>
            <p:nvPr/>
          </p:nvSpPr>
          <p:spPr>
            <a:xfrm>
              <a:off x="2866680" y="1991880"/>
              <a:ext cx="33120" cy="23760"/>
            </a:xfrm>
            <a:custGeom>
              <a:avLst/>
              <a:gdLst/>
              <a:ahLst/>
              <a:rect l="l" t="t" r="r" b="b"/>
              <a:pathLst>
                <a:path w="1481" h="1072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3" name="CustomShape 25"/>
            <p:cNvSpPr/>
            <p:nvPr/>
          </p:nvSpPr>
          <p:spPr>
            <a:xfrm>
              <a:off x="2706840" y="1990440"/>
              <a:ext cx="160200" cy="220320"/>
            </a:xfrm>
            <a:custGeom>
              <a:avLst/>
              <a:gdLst/>
              <a:ahLst/>
              <a:rect l="l" t="t" r="r" b="b"/>
              <a:pathLst>
                <a:path w="7089" h="975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pic>
        <p:nvPicPr>
          <p:cNvPr id="1054" name="" descr=""/>
          <p:cNvPicPr/>
          <p:nvPr/>
        </p:nvPicPr>
        <p:blipFill>
          <a:blip r:embed="rId1"/>
          <a:stretch/>
        </p:blipFill>
        <p:spPr>
          <a:xfrm>
            <a:off x="6893280" y="648000"/>
            <a:ext cx="1998720" cy="3960360"/>
          </a:xfrm>
          <a:prstGeom prst="rect">
            <a:avLst/>
          </a:prstGeom>
          <a:ln>
            <a:noFill/>
          </a:ln>
        </p:spPr>
      </p:pic>
      <p:grpSp>
        <p:nvGrpSpPr>
          <p:cNvPr id="1055" name="Group 26"/>
          <p:cNvGrpSpPr/>
          <p:nvPr/>
        </p:nvGrpSpPr>
        <p:grpSpPr>
          <a:xfrm>
            <a:off x="3328560" y="1209960"/>
            <a:ext cx="271080" cy="268920"/>
            <a:chOff x="3328560" y="1209960"/>
            <a:chExt cx="271080" cy="268920"/>
          </a:xfrm>
        </p:grpSpPr>
        <p:sp>
          <p:nvSpPr>
            <p:cNvPr id="1056" name="CustomShape 27"/>
            <p:cNvSpPr/>
            <p:nvPr/>
          </p:nvSpPr>
          <p:spPr>
            <a:xfrm>
              <a:off x="3354480" y="1249920"/>
              <a:ext cx="46080" cy="46080"/>
            </a:xfrm>
            <a:custGeom>
              <a:avLst/>
              <a:gdLst/>
              <a:ahLst/>
              <a:rect l="l" t="t" r="r" b="b"/>
              <a:pathLst>
                <a:path w="2049" h="2048">
                  <a:moveTo>
                    <a:pt x="1041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07"/>
                    <a:pt x="473" y="2048"/>
                    <a:pt x="1041" y="2048"/>
                  </a:cubicBezTo>
                  <a:cubicBezTo>
                    <a:pt x="1608" y="2048"/>
                    <a:pt x="2049" y="1607"/>
                    <a:pt x="2049" y="1040"/>
                  </a:cubicBezTo>
                  <a:cubicBezTo>
                    <a:pt x="2049" y="473"/>
                    <a:pt x="1608" y="0"/>
                    <a:pt x="10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7" name="CustomShape 28"/>
            <p:cNvSpPr/>
            <p:nvPr/>
          </p:nvSpPr>
          <p:spPr>
            <a:xfrm>
              <a:off x="3408480" y="1209960"/>
              <a:ext cx="110880" cy="94320"/>
            </a:xfrm>
            <a:custGeom>
              <a:avLst/>
              <a:gdLst/>
              <a:ahLst/>
              <a:rect l="l" t="t" r="r" b="b"/>
              <a:pathLst>
                <a:path w="4915" h="4179">
                  <a:moveTo>
                    <a:pt x="1040" y="1"/>
                  </a:moveTo>
                  <a:cubicBezTo>
                    <a:pt x="441" y="1"/>
                    <a:pt x="0" y="473"/>
                    <a:pt x="0" y="1072"/>
                  </a:cubicBezTo>
                  <a:lnTo>
                    <a:pt x="0" y="1797"/>
                  </a:lnTo>
                  <a:cubicBezTo>
                    <a:pt x="0" y="2364"/>
                    <a:pt x="473" y="2805"/>
                    <a:pt x="1040" y="2805"/>
                  </a:cubicBezTo>
                  <a:lnTo>
                    <a:pt x="2300" y="2805"/>
                  </a:lnTo>
                  <a:lnTo>
                    <a:pt x="3592" y="4097"/>
                  </a:lnTo>
                  <a:cubicBezTo>
                    <a:pt x="3672" y="4156"/>
                    <a:pt x="3764" y="4178"/>
                    <a:pt x="3853" y="4178"/>
                  </a:cubicBezTo>
                  <a:cubicBezTo>
                    <a:pt x="3905" y="4178"/>
                    <a:pt x="3955" y="4171"/>
                    <a:pt x="4001" y="4160"/>
                  </a:cubicBezTo>
                  <a:cubicBezTo>
                    <a:pt x="4127" y="4097"/>
                    <a:pt x="4190" y="3939"/>
                    <a:pt x="4190" y="3844"/>
                  </a:cubicBezTo>
                  <a:lnTo>
                    <a:pt x="4190" y="2742"/>
                  </a:lnTo>
                  <a:cubicBezTo>
                    <a:pt x="4600" y="2584"/>
                    <a:pt x="4915" y="2206"/>
                    <a:pt x="4915" y="1734"/>
                  </a:cubicBezTo>
                  <a:lnTo>
                    <a:pt x="4915" y="1072"/>
                  </a:lnTo>
                  <a:cubicBezTo>
                    <a:pt x="4915" y="473"/>
                    <a:pt x="4411" y="1"/>
                    <a:pt x="38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8" name="CustomShape 29"/>
            <p:cNvSpPr/>
            <p:nvPr/>
          </p:nvSpPr>
          <p:spPr>
            <a:xfrm>
              <a:off x="3328560" y="1303920"/>
              <a:ext cx="128160" cy="173520"/>
            </a:xfrm>
            <a:custGeom>
              <a:avLst/>
              <a:gdLst/>
              <a:ahLst/>
              <a:rect l="l" t="t" r="r" b="b"/>
              <a:pathLst>
                <a:path w="5672" h="7681">
                  <a:moveTo>
                    <a:pt x="3340" y="4506"/>
                  </a:moveTo>
                  <a:lnTo>
                    <a:pt x="3718" y="5577"/>
                  </a:lnTo>
                  <a:lnTo>
                    <a:pt x="1229" y="5577"/>
                  </a:lnTo>
                  <a:lnTo>
                    <a:pt x="1450" y="4600"/>
                  </a:lnTo>
                  <a:lnTo>
                    <a:pt x="1450" y="4506"/>
                  </a:lnTo>
                  <a:close/>
                  <a:moveTo>
                    <a:pt x="1450" y="1"/>
                  </a:moveTo>
                  <a:cubicBezTo>
                    <a:pt x="1135" y="1"/>
                    <a:pt x="883" y="221"/>
                    <a:pt x="788" y="505"/>
                  </a:cubicBezTo>
                  <a:lnTo>
                    <a:pt x="95" y="3624"/>
                  </a:lnTo>
                  <a:cubicBezTo>
                    <a:pt x="1" y="4096"/>
                    <a:pt x="316" y="4506"/>
                    <a:pt x="757" y="4506"/>
                  </a:cubicBezTo>
                  <a:lnTo>
                    <a:pt x="95" y="7247"/>
                  </a:lnTo>
                  <a:cubicBezTo>
                    <a:pt x="32" y="7436"/>
                    <a:pt x="158" y="7593"/>
                    <a:pt x="316" y="7656"/>
                  </a:cubicBezTo>
                  <a:cubicBezTo>
                    <a:pt x="350" y="7668"/>
                    <a:pt x="383" y="7673"/>
                    <a:pt x="415" y="7673"/>
                  </a:cubicBezTo>
                  <a:cubicBezTo>
                    <a:pt x="559" y="7673"/>
                    <a:pt x="679" y="7565"/>
                    <a:pt x="757" y="7436"/>
                  </a:cubicBezTo>
                  <a:lnTo>
                    <a:pt x="1040" y="6301"/>
                  </a:lnTo>
                  <a:lnTo>
                    <a:pt x="3939" y="6301"/>
                  </a:lnTo>
                  <a:lnTo>
                    <a:pt x="4254" y="7152"/>
                  </a:lnTo>
                  <a:cubicBezTo>
                    <a:pt x="4358" y="7492"/>
                    <a:pt x="4637" y="7680"/>
                    <a:pt x="4908" y="7680"/>
                  </a:cubicBezTo>
                  <a:cubicBezTo>
                    <a:pt x="4964" y="7680"/>
                    <a:pt x="5019" y="7672"/>
                    <a:pt x="5073" y="7656"/>
                  </a:cubicBezTo>
                  <a:cubicBezTo>
                    <a:pt x="5451" y="7593"/>
                    <a:pt x="5672" y="7184"/>
                    <a:pt x="5609" y="6837"/>
                  </a:cubicBezTo>
                  <a:lnTo>
                    <a:pt x="4569" y="3687"/>
                  </a:lnTo>
                  <a:cubicBezTo>
                    <a:pt x="4506" y="3372"/>
                    <a:pt x="4222" y="3183"/>
                    <a:pt x="3907" y="3183"/>
                  </a:cubicBezTo>
                  <a:lnTo>
                    <a:pt x="3183" y="3183"/>
                  </a:lnTo>
                  <a:cubicBezTo>
                    <a:pt x="2994" y="3183"/>
                    <a:pt x="2836" y="3025"/>
                    <a:pt x="2836" y="2836"/>
                  </a:cubicBezTo>
                  <a:cubicBezTo>
                    <a:pt x="2836" y="2615"/>
                    <a:pt x="2994" y="2458"/>
                    <a:pt x="3183" y="2458"/>
                  </a:cubicBezTo>
                  <a:lnTo>
                    <a:pt x="4222" y="2458"/>
                  </a:lnTo>
                  <a:cubicBezTo>
                    <a:pt x="4600" y="2458"/>
                    <a:pt x="4915" y="2143"/>
                    <a:pt x="4915" y="1765"/>
                  </a:cubicBezTo>
                  <a:cubicBezTo>
                    <a:pt x="4915" y="1355"/>
                    <a:pt x="4600" y="1040"/>
                    <a:pt x="4222" y="1040"/>
                  </a:cubicBezTo>
                  <a:lnTo>
                    <a:pt x="2332" y="1040"/>
                  </a:lnTo>
                  <a:lnTo>
                    <a:pt x="2080" y="379"/>
                  </a:lnTo>
                  <a:cubicBezTo>
                    <a:pt x="1985" y="158"/>
                    <a:pt x="1733" y="1"/>
                    <a:pt x="14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9" name="CustomShape 30"/>
            <p:cNvSpPr/>
            <p:nvPr/>
          </p:nvSpPr>
          <p:spPr>
            <a:xfrm>
              <a:off x="3527640" y="1249920"/>
              <a:ext cx="46080" cy="46080"/>
            </a:xfrm>
            <a:custGeom>
              <a:avLst/>
              <a:gdLst/>
              <a:ahLst/>
              <a:rect l="l" t="t" r="r" b="b"/>
              <a:pathLst>
                <a:path w="2049" h="2048">
                  <a:moveTo>
                    <a:pt x="1009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07"/>
                    <a:pt x="442" y="2048"/>
                    <a:pt x="1009" y="2048"/>
                  </a:cubicBezTo>
                  <a:cubicBezTo>
                    <a:pt x="1576" y="2048"/>
                    <a:pt x="2048" y="1607"/>
                    <a:pt x="2048" y="1040"/>
                  </a:cubicBezTo>
                  <a:cubicBezTo>
                    <a:pt x="2048" y="473"/>
                    <a:pt x="1576" y="0"/>
                    <a:pt x="1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60" name="CustomShape 31"/>
            <p:cNvSpPr/>
            <p:nvPr/>
          </p:nvSpPr>
          <p:spPr>
            <a:xfrm>
              <a:off x="3471480" y="1304640"/>
              <a:ext cx="128160" cy="174240"/>
            </a:xfrm>
            <a:custGeom>
              <a:avLst/>
              <a:gdLst/>
              <a:ahLst/>
              <a:rect l="l" t="t" r="r" b="b"/>
              <a:pathLst>
                <a:path w="5672" h="7704">
                  <a:moveTo>
                    <a:pt x="4222" y="4474"/>
                  </a:moveTo>
                  <a:lnTo>
                    <a:pt x="4222" y="4568"/>
                  </a:lnTo>
                  <a:lnTo>
                    <a:pt x="4443" y="5545"/>
                  </a:lnTo>
                  <a:lnTo>
                    <a:pt x="1985" y="5545"/>
                  </a:lnTo>
                  <a:lnTo>
                    <a:pt x="2332" y="4474"/>
                  </a:lnTo>
                  <a:close/>
                  <a:moveTo>
                    <a:pt x="4222" y="0"/>
                  </a:moveTo>
                  <a:cubicBezTo>
                    <a:pt x="3939" y="0"/>
                    <a:pt x="3718" y="158"/>
                    <a:pt x="3592" y="378"/>
                  </a:cubicBezTo>
                  <a:lnTo>
                    <a:pt x="3340" y="1071"/>
                  </a:lnTo>
                  <a:lnTo>
                    <a:pt x="1450" y="1071"/>
                  </a:lnTo>
                  <a:cubicBezTo>
                    <a:pt x="1072" y="1071"/>
                    <a:pt x="757" y="1386"/>
                    <a:pt x="757" y="1764"/>
                  </a:cubicBezTo>
                  <a:cubicBezTo>
                    <a:pt x="757" y="2174"/>
                    <a:pt x="1072" y="2489"/>
                    <a:pt x="1450" y="2489"/>
                  </a:cubicBezTo>
                  <a:lnTo>
                    <a:pt x="2490" y="2489"/>
                  </a:lnTo>
                  <a:cubicBezTo>
                    <a:pt x="2679" y="2489"/>
                    <a:pt x="2836" y="2646"/>
                    <a:pt x="2836" y="2835"/>
                  </a:cubicBezTo>
                  <a:cubicBezTo>
                    <a:pt x="2836" y="3024"/>
                    <a:pt x="2679" y="3182"/>
                    <a:pt x="2490" y="3182"/>
                  </a:cubicBezTo>
                  <a:lnTo>
                    <a:pt x="1765" y="3182"/>
                  </a:lnTo>
                  <a:cubicBezTo>
                    <a:pt x="1450" y="3182"/>
                    <a:pt x="1198" y="3371"/>
                    <a:pt x="1103" y="3686"/>
                  </a:cubicBezTo>
                  <a:lnTo>
                    <a:pt x="95" y="6837"/>
                  </a:lnTo>
                  <a:cubicBezTo>
                    <a:pt x="1" y="7215"/>
                    <a:pt x="190" y="7593"/>
                    <a:pt x="599" y="7687"/>
                  </a:cubicBezTo>
                  <a:cubicBezTo>
                    <a:pt x="643" y="7696"/>
                    <a:pt x="690" y="7701"/>
                    <a:pt x="738" y="7701"/>
                  </a:cubicBezTo>
                  <a:cubicBezTo>
                    <a:pt x="1030" y="7701"/>
                    <a:pt x="1364" y="7531"/>
                    <a:pt x="1418" y="7152"/>
                  </a:cubicBezTo>
                  <a:lnTo>
                    <a:pt x="1733" y="6301"/>
                  </a:lnTo>
                  <a:lnTo>
                    <a:pt x="4632" y="6301"/>
                  </a:lnTo>
                  <a:lnTo>
                    <a:pt x="4915" y="7435"/>
                  </a:lnTo>
                  <a:cubicBezTo>
                    <a:pt x="4967" y="7591"/>
                    <a:pt x="5104" y="7704"/>
                    <a:pt x="5257" y="7704"/>
                  </a:cubicBezTo>
                  <a:cubicBezTo>
                    <a:pt x="5290" y="7704"/>
                    <a:pt x="5323" y="7698"/>
                    <a:pt x="5356" y="7687"/>
                  </a:cubicBezTo>
                  <a:cubicBezTo>
                    <a:pt x="5546" y="7624"/>
                    <a:pt x="5672" y="7435"/>
                    <a:pt x="5577" y="7246"/>
                  </a:cubicBezTo>
                  <a:lnTo>
                    <a:pt x="4915" y="4537"/>
                  </a:lnTo>
                  <a:cubicBezTo>
                    <a:pt x="5356" y="4474"/>
                    <a:pt x="5672" y="4064"/>
                    <a:pt x="5609" y="3623"/>
                  </a:cubicBezTo>
                  <a:lnTo>
                    <a:pt x="4884" y="504"/>
                  </a:lnTo>
                  <a:cubicBezTo>
                    <a:pt x="4821" y="189"/>
                    <a:pt x="4537" y="0"/>
                    <a:pt x="42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1" name="CustomShape 32"/>
          <p:cNvSpPr/>
          <p:nvPr/>
        </p:nvSpPr>
        <p:spPr>
          <a:xfrm>
            <a:off x="2542680" y="2885400"/>
            <a:ext cx="481680" cy="46296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2" name="CustomShape 33"/>
          <p:cNvSpPr/>
          <p:nvPr/>
        </p:nvSpPr>
        <p:spPr>
          <a:xfrm rot="10800000">
            <a:off x="887400" y="3137040"/>
            <a:ext cx="18489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63" name="CustomShape 34"/>
          <p:cNvSpPr/>
          <p:nvPr/>
        </p:nvSpPr>
        <p:spPr>
          <a:xfrm>
            <a:off x="-503640" y="2738880"/>
            <a:ext cx="1949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Eco</a:t>
            </a: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nom</a:t>
            </a: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ía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64" name="CustomShape 35"/>
          <p:cNvSpPr/>
          <p:nvPr/>
        </p:nvSpPr>
        <p:spPr>
          <a:xfrm>
            <a:off x="860760" y="3134880"/>
            <a:ext cx="1371240" cy="60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Otra forma de </a:t>
            </a: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pensar la inversión </a:t>
            </a:r>
            <a:r>
              <a:rPr b="0" lang="en" sz="10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en software</a:t>
            </a:r>
            <a:endParaRPr b="0" lang="es-AR" sz="1000" spc="-1" strike="noStrike">
              <a:latin typeface="Arial"/>
            </a:endParaRPr>
          </a:p>
        </p:txBody>
      </p:sp>
      <p:pic>
        <p:nvPicPr>
          <p:cNvPr id="1065" name="" descr=""/>
          <p:cNvPicPr/>
          <p:nvPr/>
        </p:nvPicPr>
        <p:blipFill>
          <a:blip r:embed="rId2"/>
          <a:stretch/>
        </p:blipFill>
        <p:spPr>
          <a:xfrm>
            <a:off x="3096000" y="3657600"/>
            <a:ext cx="720000" cy="518400"/>
          </a:xfrm>
          <a:prstGeom prst="rect">
            <a:avLst/>
          </a:prstGeom>
          <a:ln>
            <a:noFill/>
          </a:ln>
        </p:spPr>
      </p:pic>
      <p:pic>
        <p:nvPicPr>
          <p:cNvPr id="1066" name="" descr=""/>
          <p:cNvPicPr/>
          <p:nvPr/>
        </p:nvPicPr>
        <p:blipFill>
          <a:blip r:embed="rId3"/>
          <a:stretch/>
        </p:blipFill>
        <p:spPr>
          <a:xfrm>
            <a:off x="3960000" y="3528720"/>
            <a:ext cx="1336680" cy="575280"/>
          </a:xfrm>
          <a:prstGeom prst="rect">
            <a:avLst/>
          </a:prstGeom>
          <a:ln>
            <a:noFill/>
          </a:ln>
        </p:spPr>
      </p:pic>
      <p:pic>
        <p:nvPicPr>
          <p:cNvPr id="1067" name="" descr=""/>
          <p:cNvPicPr/>
          <p:nvPr/>
        </p:nvPicPr>
        <p:blipFill>
          <a:blip r:embed="rId4"/>
          <a:stretch/>
        </p:blipFill>
        <p:spPr>
          <a:xfrm>
            <a:off x="5659920" y="3613680"/>
            <a:ext cx="820080" cy="634320"/>
          </a:xfrm>
          <a:prstGeom prst="rect">
            <a:avLst/>
          </a:prstGeom>
          <a:ln>
            <a:noFill/>
          </a:ln>
        </p:spPr>
      </p:pic>
      <p:pic>
        <p:nvPicPr>
          <p:cNvPr id="1068" name="" descr=""/>
          <p:cNvPicPr/>
          <p:nvPr/>
        </p:nvPicPr>
        <p:blipFill>
          <a:blip r:embed="rId5"/>
          <a:stretch/>
        </p:blipFill>
        <p:spPr>
          <a:xfrm>
            <a:off x="5832000" y="4355280"/>
            <a:ext cx="648000" cy="645840"/>
          </a:xfrm>
          <a:prstGeom prst="rect">
            <a:avLst/>
          </a:prstGeom>
          <a:ln>
            <a:noFill/>
          </a:ln>
        </p:spPr>
      </p:pic>
      <p:pic>
        <p:nvPicPr>
          <p:cNvPr id="1069" name="" descr=""/>
          <p:cNvPicPr/>
          <p:nvPr/>
        </p:nvPicPr>
        <p:blipFill>
          <a:blip r:embed="rId6"/>
          <a:stretch/>
        </p:blipFill>
        <p:spPr>
          <a:xfrm>
            <a:off x="4086000" y="4344480"/>
            <a:ext cx="1314000" cy="623520"/>
          </a:xfrm>
          <a:prstGeom prst="rect">
            <a:avLst/>
          </a:prstGeom>
          <a:ln>
            <a:noFill/>
          </a:ln>
        </p:spPr>
      </p:pic>
      <p:pic>
        <p:nvPicPr>
          <p:cNvPr id="1070" name="" descr=""/>
          <p:cNvPicPr/>
          <p:nvPr/>
        </p:nvPicPr>
        <p:blipFill>
          <a:blip r:embed="rId7"/>
          <a:stretch/>
        </p:blipFill>
        <p:spPr>
          <a:xfrm>
            <a:off x="3168000" y="4260960"/>
            <a:ext cx="653760" cy="707040"/>
          </a:xfrm>
          <a:prstGeom prst="rect">
            <a:avLst/>
          </a:prstGeom>
          <a:ln>
            <a:noFill/>
          </a:ln>
        </p:spPr>
      </p:pic>
      <p:pic>
        <p:nvPicPr>
          <p:cNvPr id="1071" name="" descr=""/>
          <p:cNvPicPr/>
          <p:nvPr/>
        </p:nvPicPr>
        <p:blipFill>
          <a:blip r:embed="rId8"/>
          <a:stretch/>
        </p:blipFill>
        <p:spPr>
          <a:xfrm>
            <a:off x="360000" y="3827160"/>
            <a:ext cx="2232000" cy="1068840"/>
          </a:xfrm>
          <a:prstGeom prst="rect">
            <a:avLst/>
          </a:prstGeom>
          <a:ln>
            <a:noFill/>
          </a:ln>
        </p:spPr>
      </p:pic>
      <p:grpSp>
        <p:nvGrpSpPr>
          <p:cNvPr id="1072" name="Group 36"/>
          <p:cNvGrpSpPr/>
          <p:nvPr/>
        </p:nvGrpSpPr>
        <p:grpSpPr>
          <a:xfrm>
            <a:off x="2592000" y="601560"/>
            <a:ext cx="332280" cy="334440"/>
            <a:chOff x="2592000" y="601560"/>
            <a:chExt cx="332280" cy="334440"/>
          </a:xfrm>
        </p:grpSpPr>
        <p:sp>
          <p:nvSpPr>
            <p:cNvPr id="1073" name="CustomShape 37"/>
            <p:cNvSpPr/>
            <p:nvPr/>
          </p:nvSpPr>
          <p:spPr>
            <a:xfrm>
              <a:off x="2690280" y="601560"/>
              <a:ext cx="234000" cy="332280"/>
            </a:xfrm>
            <a:custGeom>
              <a:avLst/>
              <a:gdLst/>
              <a:ahLst/>
              <a:rect l="l" t="t" r="r" b="b"/>
              <a:pathLst>
                <a:path w="8476" h="12035">
                  <a:moveTo>
                    <a:pt x="6711" y="725"/>
                  </a:moveTo>
                  <a:cubicBezTo>
                    <a:pt x="7310" y="725"/>
                    <a:pt x="7782" y="1197"/>
                    <a:pt x="7782" y="1764"/>
                  </a:cubicBezTo>
                  <a:lnTo>
                    <a:pt x="7782" y="10239"/>
                  </a:lnTo>
                  <a:cubicBezTo>
                    <a:pt x="7782" y="10838"/>
                    <a:pt x="7310" y="11310"/>
                    <a:pt x="6711" y="11310"/>
                  </a:cubicBezTo>
                  <a:lnTo>
                    <a:pt x="1797" y="11310"/>
                  </a:lnTo>
                  <a:cubicBezTo>
                    <a:pt x="1198" y="11310"/>
                    <a:pt x="725" y="10838"/>
                    <a:pt x="725" y="10239"/>
                  </a:cubicBezTo>
                  <a:lnTo>
                    <a:pt x="725" y="1764"/>
                  </a:lnTo>
                  <a:cubicBezTo>
                    <a:pt x="725" y="1197"/>
                    <a:pt x="1198" y="725"/>
                    <a:pt x="1797" y="725"/>
                  </a:cubicBezTo>
                  <a:close/>
                  <a:moveTo>
                    <a:pt x="1797" y="0"/>
                  </a:moveTo>
                  <a:cubicBezTo>
                    <a:pt x="788" y="0"/>
                    <a:pt x="1" y="788"/>
                    <a:pt x="1" y="1764"/>
                  </a:cubicBezTo>
                  <a:lnTo>
                    <a:pt x="1" y="10239"/>
                  </a:lnTo>
                  <a:cubicBezTo>
                    <a:pt x="1" y="11247"/>
                    <a:pt x="788" y="12035"/>
                    <a:pt x="1797" y="12035"/>
                  </a:cubicBezTo>
                  <a:lnTo>
                    <a:pt x="6711" y="12035"/>
                  </a:lnTo>
                  <a:cubicBezTo>
                    <a:pt x="7688" y="12035"/>
                    <a:pt x="8476" y="11247"/>
                    <a:pt x="8476" y="10239"/>
                  </a:cubicBezTo>
                  <a:lnTo>
                    <a:pt x="8476" y="1764"/>
                  </a:lnTo>
                  <a:cubicBezTo>
                    <a:pt x="8476" y="788"/>
                    <a:pt x="7688" y="0"/>
                    <a:pt x="6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4" name="CustomShape 38"/>
            <p:cNvSpPr/>
            <p:nvPr/>
          </p:nvSpPr>
          <p:spPr>
            <a:xfrm>
              <a:off x="2730240" y="660960"/>
              <a:ext cx="57960" cy="57960"/>
            </a:xfrm>
            <a:custGeom>
              <a:avLst/>
              <a:gdLst/>
              <a:ahLst/>
              <a:rect l="l" t="t" r="r" b="b"/>
              <a:pathLst>
                <a:path w="2112" h="2112">
                  <a:moveTo>
                    <a:pt x="1041" y="694"/>
                  </a:moveTo>
                  <a:cubicBezTo>
                    <a:pt x="1230" y="694"/>
                    <a:pt x="1387" y="851"/>
                    <a:pt x="1387" y="1040"/>
                  </a:cubicBezTo>
                  <a:cubicBezTo>
                    <a:pt x="1387" y="1261"/>
                    <a:pt x="1230" y="1418"/>
                    <a:pt x="1041" y="1418"/>
                  </a:cubicBezTo>
                  <a:cubicBezTo>
                    <a:pt x="852" y="1418"/>
                    <a:pt x="694" y="1261"/>
                    <a:pt x="694" y="1040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40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40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5" name="CustomShape 39"/>
            <p:cNvSpPr/>
            <p:nvPr/>
          </p:nvSpPr>
          <p:spPr>
            <a:xfrm>
              <a:off x="2730240" y="739440"/>
              <a:ext cx="57960" cy="57960"/>
            </a:xfrm>
            <a:custGeom>
              <a:avLst/>
              <a:gdLst/>
              <a:ahLst/>
              <a:rect l="l" t="t" r="r" b="b"/>
              <a:pathLst>
                <a:path w="2112" h="2112">
                  <a:moveTo>
                    <a:pt x="1041" y="694"/>
                  </a:moveTo>
                  <a:cubicBezTo>
                    <a:pt x="1230" y="694"/>
                    <a:pt x="1387" y="851"/>
                    <a:pt x="1387" y="1072"/>
                  </a:cubicBezTo>
                  <a:cubicBezTo>
                    <a:pt x="1387" y="1261"/>
                    <a:pt x="1230" y="1419"/>
                    <a:pt x="1041" y="1419"/>
                  </a:cubicBezTo>
                  <a:cubicBezTo>
                    <a:pt x="852" y="1419"/>
                    <a:pt x="694" y="1261"/>
                    <a:pt x="694" y="1072"/>
                  </a:cubicBezTo>
                  <a:cubicBezTo>
                    <a:pt x="694" y="851"/>
                    <a:pt x="852" y="694"/>
                    <a:pt x="1041" y="694"/>
                  </a:cubicBezTo>
                  <a:close/>
                  <a:moveTo>
                    <a:pt x="1041" y="1"/>
                  </a:moveTo>
                  <a:cubicBezTo>
                    <a:pt x="442" y="1"/>
                    <a:pt x="1" y="473"/>
                    <a:pt x="1" y="1072"/>
                  </a:cubicBezTo>
                  <a:cubicBezTo>
                    <a:pt x="1" y="1639"/>
                    <a:pt x="442" y="2112"/>
                    <a:pt x="1041" y="2112"/>
                  </a:cubicBezTo>
                  <a:cubicBezTo>
                    <a:pt x="1639" y="2112"/>
                    <a:pt x="2112" y="1639"/>
                    <a:pt x="2112" y="1072"/>
                  </a:cubicBezTo>
                  <a:cubicBezTo>
                    <a:pt x="2112" y="473"/>
                    <a:pt x="1639" y="1"/>
                    <a:pt x="10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6" name="CustomShape 40"/>
            <p:cNvSpPr/>
            <p:nvPr/>
          </p:nvSpPr>
          <p:spPr>
            <a:xfrm>
              <a:off x="2730240" y="817560"/>
              <a:ext cx="57960" cy="57960"/>
            </a:xfrm>
            <a:custGeom>
              <a:avLst/>
              <a:gdLst/>
              <a:ahLst/>
              <a:rect l="l" t="t" r="r" b="b"/>
              <a:pathLst>
                <a:path w="2112" h="2112">
                  <a:moveTo>
                    <a:pt x="1041" y="693"/>
                  </a:moveTo>
                  <a:cubicBezTo>
                    <a:pt x="1230" y="693"/>
                    <a:pt x="1387" y="851"/>
                    <a:pt x="1387" y="1071"/>
                  </a:cubicBezTo>
                  <a:cubicBezTo>
                    <a:pt x="1387" y="1260"/>
                    <a:pt x="1230" y="1418"/>
                    <a:pt x="1041" y="1418"/>
                  </a:cubicBezTo>
                  <a:cubicBezTo>
                    <a:pt x="852" y="1418"/>
                    <a:pt x="694" y="1260"/>
                    <a:pt x="694" y="1071"/>
                  </a:cubicBezTo>
                  <a:cubicBezTo>
                    <a:pt x="694" y="851"/>
                    <a:pt x="852" y="693"/>
                    <a:pt x="1041" y="693"/>
                  </a:cubicBezTo>
                  <a:close/>
                  <a:moveTo>
                    <a:pt x="1041" y="0"/>
                  </a:moveTo>
                  <a:cubicBezTo>
                    <a:pt x="442" y="0"/>
                    <a:pt x="1" y="473"/>
                    <a:pt x="1" y="1071"/>
                  </a:cubicBezTo>
                  <a:cubicBezTo>
                    <a:pt x="1" y="1639"/>
                    <a:pt x="442" y="2111"/>
                    <a:pt x="1041" y="2111"/>
                  </a:cubicBezTo>
                  <a:cubicBezTo>
                    <a:pt x="1639" y="2111"/>
                    <a:pt x="2112" y="1639"/>
                    <a:pt x="2112" y="1071"/>
                  </a:cubicBezTo>
                  <a:cubicBezTo>
                    <a:pt x="2112" y="473"/>
                    <a:pt x="1639" y="0"/>
                    <a:pt x="1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7" name="CustomShape 41"/>
            <p:cNvSpPr/>
            <p:nvPr/>
          </p:nvSpPr>
          <p:spPr>
            <a:xfrm>
              <a:off x="2827800" y="660960"/>
              <a:ext cx="57960" cy="57960"/>
            </a:xfrm>
            <a:custGeom>
              <a:avLst/>
              <a:gdLst/>
              <a:ahLst/>
              <a:rect l="l" t="t" r="r" b="b"/>
              <a:pathLst>
                <a:path w="2112" h="2112">
                  <a:moveTo>
                    <a:pt x="1072" y="694"/>
                  </a:moveTo>
                  <a:cubicBezTo>
                    <a:pt x="1261" y="694"/>
                    <a:pt x="1418" y="851"/>
                    <a:pt x="1418" y="1040"/>
                  </a:cubicBezTo>
                  <a:cubicBezTo>
                    <a:pt x="1387" y="1261"/>
                    <a:pt x="1229" y="1418"/>
                    <a:pt x="1072" y="1418"/>
                  </a:cubicBezTo>
                  <a:cubicBezTo>
                    <a:pt x="851" y="1418"/>
                    <a:pt x="725" y="1261"/>
                    <a:pt x="725" y="1040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40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40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8" name="CustomShape 42"/>
            <p:cNvSpPr/>
            <p:nvPr/>
          </p:nvSpPr>
          <p:spPr>
            <a:xfrm>
              <a:off x="2827800" y="739440"/>
              <a:ext cx="57960" cy="57960"/>
            </a:xfrm>
            <a:custGeom>
              <a:avLst/>
              <a:gdLst/>
              <a:ahLst/>
              <a:rect l="l" t="t" r="r" b="b"/>
              <a:pathLst>
                <a:path w="2112" h="2112">
                  <a:moveTo>
                    <a:pt x="1072" y="694"/>
                  </a:moveTo>
                  <a:cubicBezTo>
                    <a:pt x="1261" y="694"/>
                    <a:pt x="1418" y="851"/>
                    <a:pt x="1418" y="1072"/>
                  </a:cubicBezTo>
                  <a:cubicBezTo>
                    <a:pt x="1387" y="1261"/>
                    <a:pt x="1229" y="1419"/>
                    <a:pt x="1072" y="1419"/>
                  </a:cubicBezTo>
                  <a:cubicBezTo>
                    <a:pt x="851" y="1419"/>
                    <a:pt x="725" y="1261"/>
                    <a:pt x="725" y="1072"/>
                  </a:cubicBezTo>
                  <a:cubicBezTo>
                    <a:pt x="725" y="851"/>
                    <a:pt x="851" y="694"/>
                    <a:pt x="1072" y="694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72"/>
                  </a:cubicBezTo>
                  <a:cubicBezTo>
                    <a:pt x="1" y="1639"/>
                    <a:pt x="473" y="2112"/>
                    <a:pt x="1072" y="2112"/>
                  </a:cubicBezTo>
                  <a:cubicBezTo>
                    <a:pt x="1639" y="2112"/>
                    <a:pt x="2111" y="1639"/>
                    <a:pt x="2111" y="1072"/>
                  </a:cubicBezTo>
                  <a:cubicBezTo>
                    <a:pt x="2080" y="473"/>
                    <a:pt x="1607" y="1"/>
                    <a:pt x="1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79" name="CustomShape 43"/>
            <p:cNvSpPr/>
            <p:nvPr/>
          </p:nvSpPr>
          <p:spPr>
            <a:xfrm>
              <a:off x="2827800" y="817560"/>
              <a:ext cx="57960" cy="57960"/>
            </a:xfrm>
            <a:custGeom>
              <a:avLst/>
              <a:gdLst/>
              <a:ahLst/>
              <a:rect l="l" t="t" r="r" b="b"/>
              <a:pathLst>
                <a:path w="2112" h="2112">
                  <a:moveTo>
                    <a:pt x="1072" y="693"/>
                  </a:moveTo>
                  <a:cubicBezTo>
                    <a:pt x="1261" y="693"/>
                    <a:pt x="1418" y="851"/>
                    <a:pt x="1418" y="1071"/>
                  </a:cubicBezTo>
                  <a:cubicBezTo>
                    <a:pt x="1418" y="1260"/>
                    <a:pt x="1229" y="1418"/>
                    <a:pt x="1072" y="1418"/>
                  </a:cubicBezTo>
                  <a:cubicBezTo>
                    <a:pt x="851" y="1418"/>
                    <a:pt x="725" y="1260"/>
                    <a:pt x="725" y="1071"/>
                  </a:cubicBezTo>
                  <a:cubicBezTo>
                    <a:pt x="725" y="851"/>
                    <a:pt x="851" y="693"/>
                    <a:pt x="1072" y="693"/>
                  </a:cubicBezTo>
                  <a:close/>
                  <a:moveTo>
                    <a:pt x="1072" y="0"/>
                  </a:moveTo>
                  <a:cubicBezTo>
                    <a:pt x="473" y="0"/>
                    <a:pt x="1" y="473"/>
                    <a:pt x="1" y="1071"/>
                  </a:cubicBezTo>
                  <a:cubicBezTo>
                    <a:pt x="1" y="1639"/>
                    <a:pt x="473" y="2111"/>
                    <a:pt x="1072" y="2111"/>
                  </a:cubicBezTo>
                  <a:cubicBezTo>
                    <a:pt x="1639" y="2111"/>
                    <a:pt x="2111" y="1639"/>
                    <a:pt x="2111" y="1071"/>
                  </a:cubicBezTo>
                  <a:cubicBezTo>
                    <a:pt x="2080" y="473"/>
                    <a:pt x="1607" y="0"/>
                    <a:pt x="1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0" name="CustomShape 44"/>
            <p:cNvSpPr/>
            <p:nvPr/>
          </p:nvSpPr>
          <p:spPr>
            <a:xfrm>
              <a:off x="2592000" y="602640"/>
              <a:ext cx="78840" cy="333360"/>
            </a:xfrm>
            <a:custGeom>
              <a:avLst/>
              <a:gdLst/>
              <a:ahLst/>
              <a:rect l="l" t="t" r="r" b="b"/>
              <a:pathLst>
                <a:path w="2868" h="12067">
                  <a:moveTo>
                    <a:pt x="1891" y="725"/>
                  </a:moveTo>
                  <a:lnTo>
                    <a:pt x="1891" y="725"/>
                  </a:lnTo>
                  <a:cubicBezTo>
                    <a:pt x="1828" y="851"/>
                    <a:pt x="1796" y="946"/>
                    <a:pt x="1796" y="1072"/>
                  </a:cubicBezTo>
                  <a:cubicBezTo>
                    <a:pt x="1765" y="1450"/>
                    <a:pt x="1859" y="1796"/>
                    <a:pt x="2112" y="2143"/>
                  </a:cubicBezTo>
                  <a:cubicBezTo>
                    <a:pt x="2175" y="2174"/>
                    <a:pt x="2206" y="2269"/>
                    <a:pt x="2175" y="2332"/>
                  </a:cubicBezTo>
                  <a:cubicBezTo>
                    <a:pt x="2049" y="2616"/>
                    <a:pt x="1796" y="2805"/>
                    <a:pt x="1481" y="2805"/>
                  </a:cubicBezTo>
                  <a:cubicBezTo>
                    <a:pt x="1103" y="2805"/>
                    <a:pt x="788" y="2489"/>
                    <a:pt x="788" y="2111"/>
                  </a:cubicBezTo>
                  <a:cubicBezTo>
                    <a:pt x="725" y="1702"/>
                    <a:pt x="883" y="1355"/>
                    <a:pt x="1166" y="1135"/>
                  </a:cubicBezTo>
                  <a:cubicBezTo>
                    <a:pt x="1418" y="883"/>
                    <a:pt x="1607" y="788"/>
                    <a:pt x="1891" y="725"/>
                  </a:cubicBezTo>
                  <a:close/>
                  <a:moveTo>
                    <a:pt x="1481" y="3529"/>
                  </a:moveTo>
                  <a:cubicBezTo>
                    <a:pt x="1733" y="3750"/>
                    <a:pt x="1891" y="4600"/>
                    <a:pt x="1954" y="4947"/>
                  </a:cubicBezTo>
                  <a:lnTo>
                    <a:pt x="977" y="4947"/>
                  </a:lnTo>
                  <a:cubicBezTo>
                    <a:pt x="1040" y="4600"/>
                    <a:pt x="1198" y="3750"/>
                    <a:pt x="1481" y="3529"/>
                  </a:cubicBezTo>
                  <a:close/>
                  <a:moveTo>
                    <a:pt x="2049" y="5608"/>
                  </a:moveTo>
                  <a:cubicBezTo>
                    <a:pt x="2112" y="6176"/>
                    <a:pt x="2112" y="6743"/>
                    <a:pt x="2112" y="7373"/>
                  </a:cubicBezTo>
                  <a:cubicBezTo>
                    <a:pt x="2143" y="9421"/>
                    <a:pt x="1796" y="10933"/>
                    <a:pt x="1450" y="11279"/>
                  </a:cubicBezTo>
                  <a:cubicBezTo>
                    <a:pt x="1387" y="11216"/>
                    <a:pt x="1166" y="10964"/>
                    <a:pt x="1009" y="10145"/>
                  </a:cubicBezTo>
                  <a:cubicBezTo>
                    <a:pt x="851" y="9389"/>
                    <a:pt x="725" y="8412"/>
                    <a:pt x="725" y="7373"/>
                  </a:cubicBezTo>
                  <a:cubicBezTo>
                    <a:pt x="725" y="6743"/>
                    <a:pt x="788" y="6176"/>
                    <a:pt x="820" y="5608"/>
                  </a:cubicBezTo>
                  <a:close/>
                  <a:moveTo>
                    <a:pt x="2458" y="1"/>
                  </a:moveTo>
                  <a:cubicBezTo>
                    <a:pt x="1765" y="1"/>
                    <a:pt x="1198" y="64"/>
                    <a:pt x="631" y="631"/>
                  </a:cubicBezTo>
                  <a:cubicBezTo>
                    <a:pt x="221" y="1040"/>
                    <a:pt x="1" y="1576"/>
                    <a:pt x="1" y="2143"/>
                  </a:cubicBezTo>
                  <a:cubicBezTo>
                    <a:pt x="1" y="2647"/>
                    <a:pt x="253" y="3120"/>
                    <a:pt x="694" y="3372"/>
                  </a:cubicBezTo>
                  <a:cubicBezTo>
                    <a:pt x="158" y="4317"/>
                    <a:pt x="1" y="6333"/>
                    <a:pt x="1" y="7467"/>
                  </a:cubicBezTo>
                  <a:cubicBezTo>
                    <a:pt x="1" y="8570"/>
                    <a:pt x="95" y="10586"/>
                    <a:pt x="694" y="11563"/>
                  </a:cubicBezTo>
                  <a:cubicBezTo>
                    <a:pt x="883" y="11909"/>
                    <a:pt x="1135" y="12067"/>
                    <a:pt x="1418" y="12067"/>
                  </a:cubicBezTo>
                  <a:cubicBezTo>
                    <a:pt x="1670" y="12067"/>
                    <a:pt x="1923" y="11909"/>
                    <a:pt x="2112" y="11563"/>
                  </a:cubicBezTo>
                  <a:cubicBezTo>
                    <a:pt x="2679" y="10618"/>
                    <a:pt x="2836" y="8601"/>
                    <a:pt x="2836" y="7467"/>
                  </a:cubicBezTo>
                  <a:cubicBezTo>
                    <a:pt x="2868" y="6270"/>
                    <a:pt x="2742" y="4285"/>
                    <a:pt x="2143" y="3309"/>
                  </a:cubicBezTo>
                  <a:cubicBezTo>
                    <a:pt x="2427" y="3151"/>
                    <a:pt x="2679" y="2899"/>
                    <a:pt x="2742" y="2584"/>
                  </a:cubicBezTo>
                  <a:cubicBezTo>
                    <a:pt x="2868" y="2269"/>
                    <a:pt x="2773" y="1954"/>
                    <a:pt x="2584" y="1702"/>
                  </a:cubicBezTo>
                  <a:cubicBezTo>
                    <a:pt x="2395" y="1481"/>
                    <a:pt x="2269" y="1166"/>
                    <a:pt x="2742" y="568"/>
                  </a:cubicBezTo>
                  <a:cubicBezTo>
                    <a:pt x="2836" y="442"/>
                    <a:pt x="2868" y="347"/>
                    <a:pt x="2773" y="221"/>
                  </a:cubicBezTo>
                  <a:cubicBezTo>
                    <a:pt x="2742" y="95"/>
                    <a:pt x="2584" y="1"/>
                    <a:pt x="24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1" name="Group 45"/>
          <p:cNvGrpSpPr/>
          <p:nvPr/>
        </p:nvGrpSpPr>
        <p:grpSpPr>
          <a:xfrm>
            <a:off x="3332160" y="2448000"/>
            <a:ext cx="339840" cy="336960"/>
            <a:chOff x="3332160" y="2448000"/>
            <a:chExt cx="339840" cy="336960"/>
          </a:xfrm>
        </p:grpSpPr>
        <p:sp>
          <p:nvSpPr>
            <p:cNvPr id="1082" name="CustomShape 46"/>
            <p:cNvSpPr/>
            <p:nvPr/>
          </p:nvSpPr>
          <p:spPr>
            <a:xfrm>
              <a:off x="3333240" y="2645640"/>
              <a:ext cx="338760" cy="139320"/>
            </a:xfrm>
            <a:custGeom>
              <a:avLst/>
              <a:gdLst/>
              <a:ahLst/>
              <a:rect l="l" t="t" r="r" b="b"/>
              <a:pathLst>
                <a:path w="12162" h="501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851" y="725"/>
                  </a:lnTo>
                  <a:lnTo>
                    <a:pt x="1481" y="1922"/>
                  </a:lnTo>
                  <a:cubicBezTo>
                    <a:pt x="1576" y="2048"/>
                    <a:pt x="1702" y="2142"/>
                    <a:pt x="1796" y="2142"/>
                  </a:cubicBezTo>
                  <a:lnTo>
                    <a:pt x="3057" y="2142"/>
                  </a:lnTo>
                  <a:lnTo>
                    <a:pt x="3624" y="2835"/>
                  </a:lnTo>
                  <a:lnTo>
                    <a:pt x="6113" y="2835"/>
                  </a:lnTo>
                  <a:cubicBezTo>
                    <a:pt x="6302" y="2835"/>
                    <a:pt x="6459" y="2993"/>
                    <a:pt x="6459" y="3182"/>
                  </a:cubicBezTo>
                  <a:cubicBezTo>
                    <a:pt x="6459" y="3403"/>
                    <a:pt x="6302" y="3560"/>
                    <a:pt x="6113" y="3560"/>
                  </a:cubicBezTo>
                  <a:lnTo>
                    <a:pt x="4128" y="3560"/>
                  </a:lnTo>
                  <a:lnTo>
                    <a:pt x="5073" y="4852"/>
                  </a:lnTo>
                  <a:cubicBezTo>
                    <a:pt x="5168" y="4915"/>
                    <a:pt x="5231" y="5009"/>
                    <a:pt x="5357" y="5009"/>
                  </a:cubicBezTo>
                  <a:lnTo>
                    <a:pt x="6774" y="5009"/>
                  </a:lnTo>
                  <a:cubicBezTo>
                    <a:pt x="6900" y="5009"/>
                    <a:pt x="7058" y="4915"/>
                    <a:pt x="7089" y="4820"/>
                  </a:cubicBezTo>
                  <a:lnTo>
                    <a:pt x="7719" y="3560"/>
                  </a:lnTo>
                  <a:lnTo>
                    <a:pt x="8948" y="3560"/>
                  </a:lnTo>
                  <a:cubicBezTo>
                    <a:pt x="9043" y="3560"/>
                    <a:pt x="9169" y="3497"/>
                    <a:pt x="9200" y="3403"/>
                  </a:cubicBezTo>
                  <a:lnTo>
                    <a:pt x="10145" y="2079"/>
                  </a:lnTo>
                  <a:lnTo>
                    <a:pt x="8948" y="2079"/>
                  </a:lnTo>
                  <a:lnTo>
                    <a:pt x="8948" y="2142"/>
                  </a:lnTo>
                  <a:cubicBezTo>
                    <a:pt x="8728" y="2142"/>
                    <a:pt x="8570" y="1985"/>
                    <a:pt x="8570" y="1764"/>
                  </a:cubicBezTo>
                  <a:cubicBezTo>
                    <a:pt x="8570" y="1575"/>
                    <a:pt x="8728" y="1418"/>
                    <a:pt x="8948" y="1418"/>
                  </a:cubicBezTo>
                  <a:lnTo>
                    <a:pt x="10712" y="1418"/>
                  </a:lnTo>
                  <a:lnTo>
                    <a:pt x="11248" y="725"/>
                  </a:lnTo>
                  <a:lnTo>
                    <a:pt x="11815" y="725"/>
                  </a:lnTo>
                  <a:cubicBezTo>
                    <a:pt x="12004" y="725"/>
                    <a:pt x="12162" y="567"/>
                    <a:pt x="12162" y="347"/>
                  </a:cubicBezTo>
                  <a:cubicBezTo>
                    <a:pt x="12162" y="158"/>
                    <a:pt x="12004" y="0"/>
                    <a:pt x="118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3" name="CustomShape 47"/>
            <p:cNvSpPr/>
            <p:nvPr/>
          </p:nvSpPr>
          <p:spPr>
            <a:xfrm>
              <a:off x="3391920" y="2725560"/>
              <a:ext cx="55080" cy="19800"/>
            </a:xfrm>
            <a:custGeom>
              <a:avLst/>
              <a:gdLst/>
              <a:ahLst/>
              <a:rect l="l" t="t" r="r" b="b"/>
              <a:pathLst>
                <a:path w="1986" h="726">
                  <a:moveTo>
                    <a:pt x="379" y="1"/>
                  </a:moveTo>
                  <a:cubicBezTo>
                    <a:pt x="158" y="1"/>
                    <a:pt x="1" y="158"/>
                    <a:pt x="1" y="348"/>
                  </a:cubicBezTo>
                  <a:cubicBezTo>
                    <a:pt x="1" y="568"/>
                    <a:pt x="158" y="726"/>
                    <a:pt x="379" y="726"/>
                  </a:cubicBezTo>
                  <a:lnTo>
                    <a:pt x="1985" y="726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4" name="CustomShape 48"/>
            <p:cNvSpPr/>
            <p:nvPr/>
          </p:nvSpPr>
          <p:spPr>
            <a:xfrm>
              <a:off x="3616200" y="2685240"/>
              <a:ext cx="34920" cy="19800"/>
            </a:xfrm>
            <a:custGeom>
              <a:avLst/>
              <a:gdLst/>
              <a:ahLst/>
              <a:rect l="l" t="t" r="r" b="b"/>
              <a:pathLst>
                <a:path w="1261" h="726">
                  <a:moveTo>
                    <a:pt x="567" y="1"/>
                  </a:moveTo>
                  <a:lnTo>
                    <a:pt x="0" y="725"/>
                  </a:lnTo>
                  <a:lnTo>
                    <a:pt x="914" y="725"/>
                  </a:lnTo>
                  <a:cubicBezTo>
                    <a:pt x="1103" y="725"/>
                    <a:pt x="1261" y="568"/>
                    <a:pt x="1261" y="347"/>
                  </a:cubicBezTo>
                  <a:cubicBezTo>
                    <a:pt x="1261" y="158"/>
                    <a:pt x="1103" y="1"/>
                    <a:pt x="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5" name="CustomShape 49"/>
            <p:cNvSpPr/>
            <p:nvPr/>
          </p:nvSpPr>
          <p:spPr>
            <a:xfrm>
              <a:off x="3613320" y="2745720"/>
              <a:ext cx="58680" cy="19080"/>
            </a:xfrm>
            <a:custGeom>
              <a:avLst/>
              <a:gdLst/>
              <a:ahLst/>
              <a:rect l="l" t="t" r="r" b="b"/>
              <a:pathLst>
                <a:path w="2112" h="694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765" y="694"/>
                  </a:lnTo>
                  <a:cubicBezTo>
                    <a:pt x="1954" y="694"/>
                    <a:pt x="2112" y="536"/>
                    <a:pt x="2112" y="347"/>
                  </a:cubicBezTo>
                  <a:cubicBezTo>
                    <a:pt x="2112" y="158"/>
                    <a:pt x="1954" y="1"/>
                    <a:pt x="17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6" name="CustomShape 50"/>
            <p:cNvSpPr/>
            <p:nvPr/>
          </p:nvSpPr>
          <p:spPr>
            <a:xfrm>
              <a:off x="3332160" y="2765160"/>
              <a:ext cx="60120" cy="19800"/>
            </a:xfrm>
            <a:custGeom>
              <a:avLst/>
              <a:gdLst/>
              <a:ahLst/>
              <a:rect l="l" t="t" r="r" b="b"/>
              <a:pathLst>
                <a:path w="2174" h="726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796" y="725"/>
                  </a:lnTo>
                  <a:cubicBezTo>
                    <a:pt x="1985" y="725"/>
                    <a:pt x="2174" y="568"/>
                    <a:pt x="2174" y="379"/>
                  </a:cubicBezTo>
                  <a:cubicBezTo>
                    <a:pt x="2174" y="158"/>
                    <a:pt x="1985" y="1"/>
                    <a:pt x="1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87" name="CustomShape 51"/>
            <p:cNvSpPr/>
            <p:nvPr/>
          </p:nvSpPr>
          <p:spPr>
            <a:xfrm>
              <a:off x="3358800" y="2448000"/>
              <a:ext cx="281880" cy="179640"/>
            </a:xfrm>
            <a:custGeom>
              <a:avLst/>
              <a:gdLst/>
              <a:ahLst/>
              <a:rect l="l" t="t" r="r" b="b"/>
              <a:pathLst>
                <a:path w="10114" h="6459">
                  <a:moveTo>
                    <a:pt x="4443" y="0"/>
                  </a:moveTo>
                  <a:cubicBezTo>
                    <a:pt x="4285" y="0"/>
                    <a:pt x="4159" y="95"/>
                    <a:pt x="4096" y="252"/>
                  </a:cubicBezTo>
                  <a:lnTo>
                    <a:pt x="3686" y="1450"/>
                  </a:lnTo>
                  <a:lnTo>
                    <a:pt x="5136" y="1450"/>
                  </a:lnTo>
                  <a:cubicBezTo>
                    <a:pt x="5356" y="1450"/>
                    <a:pt x="5514" y="1607"/>
                    <a:pt x="5514" y="1828"/>
                  </a:cubicBezTo>
                  <a:cubicBezTo>
                    <a:pt x="5514" y="2017"/>
                    <a:pt x="5356" y="2174"/>
                    <a:pt x="5136" y="2174"/>
                  </a:cubicBezTo>
                  <a:lnTo>
                    <a:pt x="2993" y="2174"/>
                  </a:lnTo>
                  <a:cubicBezTo>
                    <a:pt x="2867" y="2174"/>
                    <a:pt x="2710" y="2237"/>
                    <a:pt x="2678" y="2363"/>
                  </a:cubicBezTo>
                  <a:lnTo>
                    <a:pt x="1985" y="3718"/>
                  </a:lnTo>
                  <a:lnTo>
                    <a:pt x="662" y="4380"/>
                  </a:lnTo>
                  <a:cubicBezTo>
                    <a:pt x="567" y="4411"/>
                    <a:pt x="504" y="4506"/>
                    <a:pt x="473" y="4600"/>
                  </a:cubicBezTo>
                  <a:lnTo>
                    <a:pt x="0" y="6459"/>
                  </a:lnTo>
                  <a:lnTo>
                    <a:pt x="3497" y="6459"/>
                  </a:lnTo>
                  <a:lnTo>
                    <a:pt x="4096" y="3813"/>
                  </a:lnTo>
                  <a:cubicBezTo>
                    <a:pt x="4122" y="3657"/>
                    <a:pt x="4255" y="3544"/>
                    <a:pt x="4406" y="3544"/>
                  </a:cubicBezTo>
                  <a:cubicBezTo>
                    <a:pt x="4439" y="3544"/>
                    <a:pt x="4472" y="3549"/>
                    <a:pt x="4506" y="3560"/>
                  </a:cubicBezTo>
                  <a:cubicBezTo>
                    <a:pt x="4726" y="3592"/>
                    <a:pt x="4821" y="3781"/>
                    <a:pt x="4789" y="3970"/>
                  </a:cubicBezTo>
                  <a:lnTo>
                    <a:pt x="4317" y="6427"/>
                  </a:lnTo>
                  <a:lnTo>
                    <a:pt x="5860" y="6427"/>
                  </a:lnTo>
                  <a:lnTo>
                    <a:pt x="5545" y="5482"/>
                  </a:lnTo>
                  <a:cubicBezTo>
                    <a:pt x="5451" y="5293"/>
                    <a:pt x="5577" y="5073"/>
                    <a:pt x="5766" y="5041"/>
                  </a:cubicBezTo>
                  <a:cubicBezTo>
                    <a:pt x="5811" y="5028"/>
                    <a:pt x="5855" y="5022"/>
                    <a:pt x="5896" y="5022"/>
                  </a:cubicBezTo>
                  <a:cubicBezTo>
                    <a:pt x="6057" y="5022"/>
                    <a:pt x="6182" y="5118"/>
                    <a:pt x="6207" y="5293"/>
                  </a:cubicBezTo>
                  <a:lnTo>
                    <a:pt x="6616" y="6459"/>
                  </a:lnTo>
                  <a:lnTo>
                    <a:pt x="10113" y="6459"/>
                  </a:lnTo>
                  <a:lnTo>
                    <a:pt x="9042" y="3813"/>
                  </a:lnTo>
                  <a:cubicBezTo>
                    <a:pt x="9011" y="3750"/>
                    <a:pt x="8979" y="3655"/>
                    <a:pt x="8885" y="3623"/>
                  </a:cubicBezTo>
                  <a:lnTo>
                    <a:pt x="7562" y="2962"/>
                  </a:lnTo>
                  <a:lnTo>
                    <a:pt x="6175" y="189"/>
                  </a:lnTo>
                  <a:cubicBezTo>
                    <a:pt x="6081" y="95"/>
                    <a:pt x="5986" y="0"/>
                    <a:pt x="58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088" name="Group 52"/>
          <p:cNvGrpSpPr/>
          <p:nvPr/>
        </p:nvGrpSpPr>
        <p:grpSpPr>
          <a:xfrm>
            <a:off x="2604600" y="2952000"/>
            <a:ext cx="347400" cy="349200"/>
            <a:chOff x="2604600" y="2952000"/>
            <a:chExt cx="347400" cy="349200"/>
          </a:xfrm>
        </p:grpSpPr>
        <p:sp>
          <p:nvSpPr>
            <p:cNvPr id="1089" name="CustomShape 53"/>
            <p:cNvSpPr/>
            <p:nvPr/>
          </p:nvSpPr>
          <p:spPr>
            <a:xfrm>
              <a:off x="2604600" y="2952000"/>
              <a:ext cx="347400" cy="349200"/>
            </a:xfrm>
            <a:custGeom>
              <a:avLst/>
              <a:gdLst/>
              <a:ahLst/>
              <a:rect l="l" t="t" r="r" b="b"/>
              <a:pathLst>
                <a:path w="12635" h="12706">
                  <a:moveTo>
                    <a:pt x="4632" y="3309"/>
                  </a:moveTo>
                  <a:cubicBezTo>
                    <a:pt x="5388" y="3309"/>
                    <a:pt x="6018" y="3939"/>
                    <a:pt x="6018" y="4695"/>
                  </a:cubicBezTo>
                  <a:cubicBezTo>
                    <a:pt x="6018" y="4916"/>
                    <a:pt x="5924" y="5168"/>
                    <a:pt x="5829" y="5388"/>
                  </a:cubicBezTo>
                  <a:lnTo>
                    <a:pt x="5357" y="5861"/>
                  </a:lnTo>
                  <a:cubicBezTo>
                    <a:pt x="5136" y="5987"/>
                    <a:pt x="4916" y="6081"/>
                    <a:pt x="4632" y="6081"/>
                  </a:cubicBezTo>
                  <a:cubicBezTo>
                    <a:pt x="3876" y="6081"/>
                    <a:pt x="3246" y="5451"/>
                    <a:pt x="3246" y="4695"/>
                  </a:cubicBezTo>
                  <a:cubicBezTo>
                    <a:pt x="3246" y="3939"/>
                    <a:pt x="3876" y="3309"/>
                    <a:pt x="4632" y="3309"/>
                  </a:cubicBezTo>
                  <a:close/>
                  <a:moveTo>
                    <a:pt x="4632" y="820"/>
                  </a:moveTo>
                  <a:cubicBezTo>
                    <a:pt x="6617" y="820"/>
                    <a:pt x="8287" y="2364"/>
                    <a:pt x="8444" y="4285"/>
                  </a:cubicBezTo>
                  <a:lnTo>
                    <a:pt x="8444" y="4412"/>
                  </a:lnTo>
                  <a:cubicBezTo>
                    <a:pt x="7877" y="4412"/>
                    <a:pt x="7310" y="4538"/>
                    <a:pt x="6806" y="4758"/>
                  </a:cubicBezTo>
                  <a:lnTo>
                    <a:pt x="6806" y="4695"/>
                  </a:lnTo>
                  <a:cubicBezTo>
                    <a:pt x="6806" y="3466"/>
                    <a:pt x="5829" y="2490"/>
                    <a:pt x="4601" y="2490"/>
                  </a:cubicBezTo>
                  <a:cubicBezTo>
                    <a:pt x="3372" y="2490"/>
                    <a:pt x="2395" y="3466"/>
                    <a:pt x="2395" y="4695"/>
                  </a:cubicBezTo>
                  <a:cubicBezTo>
                    <a:pt x="2395" y="5924"/>
                    <a:pt x="3372" y="6900"/>
                    <a:pt x="4601" y="6900"/>
                  </a:cubicBezTo>
                  <a:lnTo>
                    <a:pt x="4664" y="6900"/>
                  </a:lnTo>
                  <a:cubicBezTo>
                    <a:pt x="4443" y="7404"/>
                    <a:pt x="4317" y="7972"/>
                    <a:pt x="4317" y="8539"/>
                  </a:cubicBezTo>
                  <a:cubicBezTo>
                    <a:pt x="4317" y="9421"/>
                    <a:pt x="4601" y="10240"/>
                    <a:pt x="5073" y="10902"/>
                  </a:cubicBezTo>
                  <a:lnTo>
                    <a:pt x="4601" y="11532"/>
                  </a:lnTo>
                  <a:lnTo>
                    <a:pt x="1513" y="7026"/>
                  </a:lnTo>
                  <a:cubicBezTo>
                    <a:pt x="1009" y="6333"/>
                    <a:pt x="725" y="5546"/>
                    <a:pt x="725" y="4695"/>
                  </a:cubicBezTo>
                  <a:cubicBezTo>
                    <a:pt x="788" y="2553"/>
                    <a:pt x="2521" y="820"/>
                    <a:pt x="4632" y="820"/>
                  </a:cubicBezTo>
                  <a:close/>
                  <a:moveTo>
                    <a:pt x="8507" y="5231"/>
                  </a:moveTo>
                  <a:cubicBezTo>
                    <a:pt x="10334" y="5231"/>
                    <a:pt x="11815" y="6743"/>
                    <a:pt x="11815" y="8539"/>
                  </a:cubicBezTo>
                  <a:cubicBezTo>
                    <a:pt x="11815" y="10366"/>
                    <a:pt x="10303" y="11847"/>
                    <a:pt x="8507" y="11847"/>
                  </a:cubicBezTo>
                  <a:cubicBezTo>
                    <a:pt x="6680" y="11847"/>
                    <a:pt x="5199" y="10366"/>
                    <a:pt x="5199" y="8539"/>
                  </a:cubicBezTo>
                  <a:cubicBezTo>
                    <a:pt x="5199" y="6743"/>
                    <a:pt x="6680" y="5231"/>
                    <a:pt x="8507" y="5231"/>
                  </a:cubicBezTo>
                  <a:close/>
                  <a:moveTo>
                    <a:pt x="4664" y="1"/>
                  </a:moveTo>
                  <a:cubicBezTo>
                    <a:pt x="2080" y="1"/>
                    <a:pt x="1" y="2080"/>
                    <a:pt x="1" y="4695"/>
                  </a:cubicBezTo>
                  <a:cubicBezTo>
                    <a:pt x="1" y="5703"/>
                    <a:pt x="316" y="6711"/>
                    <a:pt x="946" y="7499"/>
                  </a:cubicBezTo>
                  <a:lnTo>
                    <a:pt x="4317" y="12540"/>
                  </a:lnTo>
                  <a:cubicBezTo>
                    <a:pt x="4396" y="12650"/>
                    <a:pt x="4522" y="12705"/>
                    <a:pt x="4648" y="12705"/>
                  </a:cubicBezTo>
                  <a:cubicBezTo>
                    <a:pt x="4774" y="12705"/>
                    <a:pt x="4900" y="12650"/>
                    <a:pt x="4979" y="12540"/>
                  </a:cubicBezTo>
                  <a:lnTo>
                    <a:pt x="5672" y="11532"/>
                  </a:lnTo>
                  <a:cubicBezTo>
                    <a:pt x="6396" y="12256"/>
                    <a:pt x="7404" y="12697"/>
                    <a:pt x="8507" y="12697"/>
                  </a:cubicBezTo>
                  <a:cubicBezTo>
                    <a:pt x="10776" y="12697"/>
                    <a:pt x="12634" y="10838"/>
                    <a:pt x="12634" y="8539"/>
                  </a:cubicBezTo>
                  <a:cubicBezTo>
                    <a:pt x="12634" y="6554"/>
                    <a:pt x="11217" y="4884"/>
                    <a:pt x="9326" y="4506"/>
                  </a:cubicBezTo>
                  <a:lnTo>
                    <a:pt x="9326" y="4222"/>
                  </a:lnTo>
                  <a:cubicBezTo>
                    <a:pt x="9074" y="1891"/>
                    <a:pt x="7121" y="1"/>
                    <a:pt x="4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90" name="CustomShape 54"/>
            <p:cNvSpPr/>
            <p:nvPr/>
          </p:nvSpPr>
          <p:spPr>
            <a:xfrm>
              <a:off x="2804040" y="3106080"/>
              <a:ext cx="68040" cy="160200"/>
            </a:xfrm>
            <a:custGeom>
              <a:avLst/>
              <a:gdLst/>
              <a:ahLst/>
              <a:rect l="l" t="t" r="r" b="b"/>
              <a:pathLst>
                <a:path w="2490" h="5830">
                  <a:moveTo>
                    <a:pt x="1261" y="1"/>
                  </a:moveTo>
                  <a:cubicBezTo>
                    <a:pt x="1009" y="1"/>
                    <a:pt x="820" y="190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3"/>
                    <a:pt x="537" y="2931"/>
                    <a:pt x="978" y="3246"/>
                  </a:cubicBezTo>
                  <a:cubicBezTo>
                    <a:pt x="1293" y="3498"/>
                    <a:pt x="1639" y="3718"/>
                    <a:pt x="1639" y="3970"/>
                  </a:cubicBezTo>
                  <a:cubicBezTo>
                    <a:pt x="1671" y="4191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20"/>
                  </a:lnTo>
                  <a:cubicBezTo>
                    <a:pt x="820" y="5672"/>
                    <a:pt x="1009" y="5829"/>
                    <a:pt x="1261" y="5829"/>
                  </a:cubicBezTo>
                  <a:cubicBezTo>
                    <a:pt x="1482" y="5829"/>
                    <a:pt x="1639" y="5609"/>
                    <a:pt x="1639" y="5420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9"/>
                    <a:pt x="1923" y="2899"/>
                    <a:pt x="1482" y="2584"/>
                  </a:cubicBezTo>
                  <a:cubicBezTo>
                    <a:pt x="1167" y="2364"/>
                    <a:pt x="820" y="2112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2"/>
                    <a:pt x="1860" y="2301"/>
                    <a:pt x="2049" y="2301"/>
                  </a:cubicBezTo>
                  <a:cubicBezTo>
                    <a:pt x="2269" y="2301"/>
                    <a:pt x="2490" y="2112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90"/>
                    <a:pt x="1450" y="1"/>
                    <a:pt x="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dde8cb"/>
            </a:gs>
            <a:gs pos="100000">
              <a:srgbClr val="ffd7d7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TextShape 1"/>
          <p:cNvSpPr txBox="1"/>
          <p:nvPr/>
        </p:nvSpPr>
        <p:spPr>
          <a:xfrm>
            <a:off x="2260440" y="2193840"/>
            <a:ext cx="5195520" cy="192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Algunos usos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2" name="TextShape 2"/>
          <p:cNvSpPr txBox="1"/>
          <p:nvPr/>
        </p:nvSpPr>
        <p:spPr>
          <a:xfrm>
            <a:off x="2260800" y="188208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600" spc="-1" strike="noStrike">
                <a:solidFill>
                  <a:srgbClr val="434343"/>
                </a:solidFill>
                <a:latin typeface="Exo 2"/>
                <a:ea typeface="Exo 2"/>
              </a:rPr>
              <a:t>05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3" name="CustomShape 3"/>
          <p:cNvSpPr/>
          <p:nvPr/>
        </p:nvSpPr>
        <p:spPr>
          <a:xfrm>
            <a:off x="2162160" y="-35640"/>
            <a:ext cx="360" cy="2382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" descr=""/>
          <p:cNvPicPr/>
          <p:nvPr/>
        </p:nvPicPr>
        <p:blipFill>
          <a:blip r:embed="rId2"/>
          <a:stretch/>
        </p:blipFill>
        <p:spPr>
          <a:xfrm>
            <a:off x="6661440" y="2880000"/>
            <a:ext cx="2410560" cy="1895760"/>
          </a:xfrm>
          <a:prstGeom prst="rect">
            <a:avLst/>
          </a:prstGeom>
          <a:ln>
            <a:noFill/>
          </a:ln>
        </p:spPr>
      </p:pic>
      <p:pic>
        <p:nvPicPr>
          <p:cNvPr id="1095" name="" descr=""/>
          <p:cNvPicPr/>
          <p:nvPr/>
        </p:nvPicPr>
        <p:blipFill>
          <a:blip r:embed="rId3"/>
          <a:stretch/>
        </p:blipFill>
        <p:spPr>
          <a:xfrm>
            <a:off x="4824000" y="2379960"/>
            <a:ext cx="1728000" cy="2444040"/>
          </a:xfrm>
          <a:prstGeom prst="rect">
            <a:avLst/>
          </a:prstGeom>
          <a:ln>
            <a:noFill/>
          </a:ln>
        </p:spPr>
      </p:pic>
      <p:pic>
        <p:nvPicPr>
          <p:cNvPr id="1096" name="" descr=""/>
          <p:cNvPicPr/>
          <p:nvPr/>
        </p:nvPicPr>
        <p:blipFill>
          <a:blip r:embed="rId4"/>
          <a:stretch/>
        </p:blipFill>
        <p:spPr>
          <a:xfrm>
            <a:off x="216000" y="864000"/>
            <a:ext cx="2545560" cy="1800000"/>
          </a:xfrm>
          <a:prstGeom prst="rect">
            <a:avLst/>
          </a:prstGeom>
          <a:ln>
            <a:noFill/>
          </a:ln>
        </p:spPr>
      </p:pic>
      <p:pic>
        <p:nvPicPr>
          <p:cNvPr id="1097" name="" descr=""/>
          <p:cNvPicPr/>
          <p:nvPr/>
        </p:nvPicPr>
        <p:blipFill>
          <a:blip r:embed="rId5"/>
          <a:stretch/>
        </p:blipFill>
        <p:spPr>
          <a:xfrm>
            <a:off x="6840000" y="288000"/>
            <a:ext cx="2016000" cy="2016000"/>
          </a:xfrm>
          <a:prstGeom prst="rect">
            <a:avLst/>
          </a:prstGeom>
          <a:ln>
            <a:noFill/>
          </a:ln>
        </p:spPr>
      </p:pic>
      <p:pic>
        <p:nvPicPr>
          <p:cNvPr id="1098" name="" descr=""/>
          <p:cNvPicPr/>
          <p:nvPr/>
        </p:nvPicPr>
        <p:blipFill>
          <a:blip r:embed="rId6"/>
          <a:stretch/>
        </p:blipFill>
        <p:spPr>
          <a:xfrm>
            <a:off x="3323520" y="152640"/>
            <a:ext cx="2940480" cy="2079360"/>
          </a:xfrm>
          <a:prstGeom prst="rect">
            <a:avLst/>
          </a:prstGeom>
          <a:ln>
            <a:noFill/>
          </a:ln>
        </p:spPr>
      </p:pic>
      <p:pic>
        <p:nvPicPr>
          <p:cNvPr id="1099" name="" descr=""/>
          <p:cNvPicPr/>
          <p:nvPr/>
        </p:nvPicPr>
        <p:blipFill>
          <a:blip r:embed="rId7"/>
          <a:stretch/>
        </p:blipFill>
        <p:spPr>
          <a:xfrm>
            <a:off x="144000" y="2866320"/>
            <a:ext cx="2666520" cy="1885680"/>
          </a:xfrm>
          <a:prstGeom prst="rect">
            <a:avLst/>
          </a:prstGeom>
          <a:ln>
            <a:noFill/>
          </a:ln>
        </p:spPr>
      </p:pic>
      <p:pic>
        <p:nvPicPr>
          <p:cNvPr id="1100" name="" descr=""/>
          <p:cNvPicPr/>
          <p:nvPr/>
        </p:nvPicPr>
        <p:blipFill>
          <a:blip r:embed="rId8"/>
          <a:stretch/>
        </p:blipFill>
        <p:spPr>
          <a:xfrm>
            <a:off x="3024000" y="2448000"/>
            <a:ext cx="1656000" cy="2341800"/>
          </a:xfrm>
          <a:prstGeom prst="rect">
            <a:avLst/>
          </a:prstGeom>
          <a:ln>
            <a:noFill/>
          </a:ln>
        </p:spPr>
      </p:pic>
      <p:sp>
        <p:nvSpPr>
          <p:cNvPr id="1101" name="TextShape 1"/>
          <p:cNvSpPr txBox="1"/>
          <p:nvPr/>
        </p:nvSpPr>
        <p:spPr>
          <a:xfrm>
            <a:off x="288000" y="313200"/>
            <a:ext cx="6639480" cy="622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1" lang="en" sz="1800" spc="-1" strike="noStrike">
                <a:solidFill>
                  <a:srgbClr val="434343"/>
                </a:solidFill>
                <a:latin typeface="Exo 2"/>
                <a:ea typeface="Exo 2"/>
              </a:rPr>
              <a:t>#30DayMapChallenge</a:t>
            </a:r>
            <a:endParaRPr b="0" lang="es-A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Shape 1"/>
          <p:cNvSpPr txBox="1"/>
          <p:nvPr/>
        </p:nvSpPr>
        <p:spPr>
          <a:xfrm>
            <a:off x="2292480" y="483480"/>
            <a:ext cx="5195520" cy="13654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4800" spc="-1" strike="noStrike">
                <a:solidFill>
                  <a:srgbClr val="434343"/>
                </a:solidFill>
                <a:latin typeface="Exo 2"/>
                <a:ea typeface="Exo 2"/>
              </a:rPr>
              <a:t>Gracias Cafe Flisol!</a:t>
            </a:r>
            <a:endParaRPr b="0" lang="es-AR" sz="4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3" name="TextShape 2"/>
          <p:cNvSpPr txBox="1"/>
          <p:nvPr/>
        </p:nvSpPr>
        <p:spPr>
          <a:xfrm>
            <a:off x="-1152000" y="4104000"/>
            <a:ext cx="4838760" cy="576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Comunidades: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QGIS en español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                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  <a:hlinkClick r:id="rId2"/>
              </a:rPr>
              <a:t>Geoinquiet@s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Argentina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                                        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Club del software libre Argentina (CSL)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                             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AR" sz="1200" spc="-1" strike="noStrike">
              <a:latin typeface="Arial"/>
            </a:endParaRPr>
          </a:p>
        </p:txBody>
      </p:sp>
      <p:sp>
        <p:nvSpPr>
          <p:cNvPr id="1104" name="TextShape 3"/>
          <p:cNvSpPr txBox="1"/>
          <p:nvPr/>
        </p:nvSpPr>
        <p:spPr>
          <a:xfrm>
            <a:off x="4680000" y="4299480"/>
            <a:ext cx="4351680" cy="7167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endParaRPr b="0" lang="es-AR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Martín Fernando Ortiz</a:t>
            </a:r>
            <a:endParaRPr b="0" lang="es-AR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  <a:hlinkClick r:id="rId3"/>
              </a:rPr>
              <a:t>martinfernando@disroot.org</a:t>
            </a:r>
            <a:endParaRPr b="0" lang="es-AR" sz="1200" spc="-1" strike="noStrike">
              <a:latin typeface="Arial"/>
            </a:endParaRPr>
          </a:p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@martinfernandoo</a:t>
            </a:r>
            <a:endParaRPr b="0" lang="es-AR" sz="1200" spc="-1" strike="noStrike">
              <a:latin typeface="Arial"/>
            </a:endParaRPr>
          </a:p>
        </p:txBody>
      </p:sp>
      <p:sp>
        <p:nvSpPr>
          <p:cNvPr id="1105" name="TextShape 4"/>
          <p:cNvSpPr txBox="1"/>
          <p:nvPr/>
        </p:nvSpPr>
        <p:spPr>
          <a:xfrm>
            <a:off x="-792000" y="2016000"/>
            <a:ext cx="4838760" cy="576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Links y enlaces útiles: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  <a:hlinkClick r:id="rId4"/>
              </a:rPr>
              <a:t>https://www.osgeo.org/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                 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  <a:hlinkClick r:id="rId5"/>
              </a:rPr>
              <a:t>https://2021.foss4g.org/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                               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  <a:hlinkClick r:id="rId6"/>
              </a:rPr>
              <a:t>https://volaya.github.io/libro-sig/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            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#30DayMapChallenge 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AR" sz="1200" spc="-1" strike="noStrike">
              <a:latin typeface="Arial"/>
            </a:endParaRPr>
          </a:p>
        </p:txBody>
      </p:sp>
      <p:sp>
        <p:nvSpPr>
          <p:cNvPr id="1106" name="TextShape 5"/>
          <p:cNvSpPr txBox="1"/>
          <p:nvPr/>
        </p:nvSpPr>
        <p:spPr>
          <a:xfrm>
            <a:off x="-518760" y="2952000"/>
            <a:ext cx="4838760" cy="5760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Data de Colombia: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https://datosabiertos.bogota.gov.co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http://geoportal.dane.gov.co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    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  <a:hlinkClick r:id="rId7"/>
              </a:rPr>
              <a:t>https://www.openstreetmap.org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                       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  <a:hlinkClick r:id="rId8"/>
              </a:rPr>
              <a:t>http://www.siac.gov.co/catalogo-de-mapas</a:t>
            </a:r>
            <a:endParaRPr b="0" lang="es-AR" sz="12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                      </a:t>
            </a:r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http://dwtkns.com/srtm30m/</a:t>
            </a:r>
            <a:endParaRPr b="0" lang="es-AR" sz="1200" spc="-1" strike="noStrike">
              <a:latin typeface="Arial"/>
            </a:endParaRPr>
          </a:p>
        </p:txBody>
      </p:sp>
      <p:pic>
        <p:nvPicPr>
          <p:cNvPr id="1107" name="" descr=""/>
          <p:cNvPicPr/>
          <p:nvPr/>
        </p:nvPicPr>
        <p:blipFill>
          <a:blip r:embed="rId9"/>
          <a:stretch/>
        </p:blipFill>
        <p:spPr>
          <a:xfrm>
            <a:off x="6336000" y="2363040"/>
            <a:ext cx="2215800" cy="1596960"/>
          </a:xfrm>
          <a:prstGeom prst="rect">
            <a:avLst/>
          </a:prstGeom>
          <a:ln>
            <a:noFill/>
          </a:ln>
        </p:spPr>
      </p:pic>
      <p:pic>
        <p:nvPicPr>
          <p:cNvPr id="1108" name="" descr=""/>
          <p:cNvPicPr/>
          <p:nvPr/>
        </p:nvPicPr>
        <p:blipFill>
          <a:blip r:embed="rId10"/>
          <a:stretch/>
        </p:blipFill>
        <p:spPr>
          <a:xfrm>
            <a:off x="6336000" y="2003040"/>
            <a:ext cx="2215800" cy="360000"/>
          </a:xfrm>
          <a:prstGeom prst="rect">
            <a:avLst/>
          </a:prstGeom>
          <a:ln>
            <a:noFill/>
          </a:ln>
        </p:spPr>
      </p:pic>
      <p:sp>
        <p:nvSpPr>
          <p:cNvPr id="1109" name="TextShape 6"/>
          <p:cNvSpPr txBox="1"/>
          <p:nvPr/>
        </p:nvSpPr>
        <p:spPr>
          <a:xfrm>
            <a:off x="6264000" y="3672000"/>
            <a:ext cx="1093680" cy="269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en" sz="12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Qgis.mx/latam</a:t>
            </a:r>
            <a:endParaRPr b="0" lang="es-AR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TextShape 1"/>
          <p:cNvSpPr txBox="1"/>
          <p:nvPr/>
        </p:nvSpPr>
        <p:spPr>
          <a:xfrm>
            <a:off x="3673800" y="494280"/>
            <a:ext cx="266220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3000" spc="-1" strike="noStrike">
                <a:solidFill>
                  <a:srgbClr val="434343"/>
                </a:solidFill>
                <a:latin typeface="Exo 2"/>
                <a:ea typeface="Exo 2"/>
              </a:rPr>
              <a:t>Contenidos</a:t>
            </a:r>
            <a:endParaRPr b="0" lang="es-A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5" name="TextShape 2"/>
          <p:cNvSpPr txBox="1"/>
          <p:nvPr/>
        </p:nvSpPr>
        <p:spPr>
          <a:xfrm>
            <a:off x="390240" y="20160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marL="432000" indent="-324000" algn="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¿Qué son los GIS?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6" name="TextShape 3"/>
          <p:cNvSpPr txBox="1"/>
          <p:nvPr/>
        </p:nvSpPr>
        <p:spPr>
          <a:xfrm>
            <a:off x="690480" y="656640"/>
            <a:ext cx="1674000" cy="572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De que hablamos cuando hablamos de GIS?</a:t>
            </a:r>
            <a:endParaRPr b="0" lang="es-AR" sz="900" spc="-1" strike="noStrike">
              <a:latin typeface="Arial"/>
            </a:endParaRPr>
          </a:p>
        </p:txBody>
      </p:sp>
      <p:sp>
        <p:nvSpPr>
          <p:cNvPr id="957" name="TextShape 4"/>
          <p:cNvSpPr txBox="1"/>
          <p:nvPr/>
        </p:nvSpPr>
        <p:spPr>
          <a:xfrm>
            <a:off x="390240" y="116784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¿Para que sirven?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8" name="TextShape 5"/>
          <p:cNvSpPr txBox="1"/>
          <p:nvPr/>
        </p:nvSpPr>
        <p:spPr>
          <a:xfrm>
            <a:off x="690480" y="1622520"/>
            <a:ext cx="1674000" cy="572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Algunas industrias o temáticas en donde los GIS son de utilidad</a:t>
            </a:r>
            <a:endParaRPr b="0" lang="es-AR" sz="900" spc="-1" strike="noStrike">
              <a:latin typeface="Arial"/>
            </a:endParaRPr>
          </a:p>
        </p:txBody>
      </p:sp>
      <p:sp>
        <p:nvSpPr>
          <p:cNvPr id="959" name="TextShape 6"/>
          <p:cNvSpPr txBox="1"/>
          <p:nvPr/>
        </p:nvSpPr>
        <p:spPr>
          <a:xfrm>
            <a:off x="2118600" y="544320"/>
            <a:ext cx="11073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01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0" name="TextShape 7"/>
          <p:cNvSpPr txBox="1"/>
          <p:nvPr/>
        </p:nvSpPr>
        <p:spPr>
          <a:xfrm>
            <a:off x="2105280" y="2487240"/>
            <a:ext cx="11073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03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1" name="TextShape 8"/>
          <p:cNvSpPr txBox="1"/>
          <p:nvPr/>
        </p:nvSpPr>
        <p:spPr>
          <a:xfrm>
            <a:off x="2105280" y="1515960"/>
            <a:ext cx="110736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02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2" name="CustomShape 9"/>
          <p:cNvSpPr/>
          <p:nvPr/>
        </p:nvSpPr>
        <p:spPr>
          <a:xfrm>
            <a:off x="3297240" y="0"/>
            <a:ext cx="360" cy="239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3" name="CustomShape 10"/>
          <p:cNvSpPr/>
          <p:nvPr/>
        </p:nvSpPr>
        <p:spPr>
          <a:xfrm>
            <a:off x="5861880" y="3131640"/>
            <a:ext cx="360" cy="203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64" name="TextShape 11"/>
          <p:cNvSpPr txBox="1"/>
          <p:nvPr/>
        </p:nvSpPr>
        <p:spPr>
          <a:xfrm>
            <a:off x="5922000" y="3280680"/>
            <a:ext cx="1071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04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5" name="TextShape 12"/>
          <p:cNvSpPr txBox="1"/>
          <p:nvPr/>
        </p:nvSpPr>
        <p:spPr>
          <a:xfrm>
            <a:off x="5922000" y="4300560"/>
            <a:ext cx="107172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05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6" name="TextShape 13"/>
          <p:cNvSpPr txBox="1"/>
          <p:nvPr/>
        </p:nvSpPr>
        <p:spPr>
          <a:xfrm>
            <a:off x="390240" y="214128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La magia de los GIS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7" name="TextShape 14"/>
          <p:cNvSpPr txBox="1"/>
          <p:nvPr/>
        </p:nvSpPr>
        <p:spPr>
          <a:xfrm>
            <a:off x="690480" y="2596680"/>
            <a:ext cx="1674000" cy="572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Más allá de los mapas, que potencial tiene el GIS</a:t>
            </a:r>
            <a:endParaRPr b="0" lang="es-AR" sz="900" spc="-1" strike="noStrike">
              <a:latin typeface="Arial"/>
            </a:endParaRPr>
          </a:p>
        </p:txBody>
      </p:sp>
      <p:sp>
        <p:nvSpPr>
          <p:cNvPr id="968" name="TextShape 15"/>
          <p:cNvSpPr txBox="1"/>
          <p:nvPr/>
        </p:nvSpPr>
        <p:spPr>
          <a:xfrm>
            <a:off x="6811560" y="296316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¿Por que usar GIS libres?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9" name="TextShape 16"/>
          <p:cNvSpPr txBox="1"/>
          <p:nvPr/>
        </p:nvSpPr>
        <p:spPr>
          <a:xfrm>
            <a:off x="6811560" y="3417840"/>
            <a:ext cx="1674000" cy="572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Ventajas del GIS libre sobre soluciones privativas</a:t>
            </a:r>
            <a:endParaRPr b="0" lang="es-AR" sz="900" spc="-1" strike="noStrike">
              <a:latin typeface="Arial"/>
            </a:endParaRPr>
          </a:p>
        </p:txBody>
      </p:sp>
      <p:sp>
        <p:nvSpPr>
          <p:cNvPr id="970" name="TextShape 17"/>
          <p:cNvSpPr txBox="1"/>
          <p:nvPr/>
        </p:nvSpPr>
        <p:spPr>
          <a:xfrm>
            <a:off x="6811560" y="3987360"/>
            <a:ext cx="1973880" cy="57744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Algunos ejemplos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1" name="TextShape 18"/>
          <p:cNvSpPr txBox="1"/>
          <p:nvPr/>
        </p:nvSpPr>
        <p:spPr>
          <a:xfrm>
            <a:off x="6811560" y="4442400"/>
            <a:ext cx="1674000" cy="572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0" lang="en" sz="900" spc="-1" strike="noStrike">
                <a:solidFill>
                  <a:srgbClr val="434343"/>
                </a:solidFill>
                <a:latin typeface="Roboto Condensed Light"/>
                <a:ea typeface="Roboto Condensed Light"/>
              </a:rPr>
              <a:t>Algunos mapas para no aburrirnos</a:t>
            </a:r>
            <a:endParaRPr b="0" lang="es-AR" sz="9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TextShape 1"/>
          <p:cNvSpPr txBox="1"/>
          <p:nvPr/>
        </p:nvSpPr>
        <p:spPr>
          <a:xfrm>
            <a:off x="2088000" y="2290320"/>
            <a:ext cx="5835960" cy="102168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marL="432000" indent="-324000" algn="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¿Qué son los GIS?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3" name="TextShape 2"/>
          <p:cNvSpPr txBox="1"/>
          <p:nvPr/>
        </p:nvSpPr>
        <p:spPr>
          <a:xfrm>
            <a:off x="1148040" y="232380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600" spc="-1" strike="noStrike">
                <a:solidFill>
                  <a:srgbClr val="434343"/>
                </a:solidFill>
                <a:latin typeface="Exo 2"/>
                <a:ea typeface="Exo 2"/>
              </a:rPr>
              <a:t>01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4" name="CustomShape 3"/>
          <p:cNvSpPr/>
          <p:nvPr/>
        </p:nvSpPr>
        <p:spPr>
          <a:xfrm>
            <a:off x="0" y="4028760"/>
            <a:ext cx="15613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TextShape 1"/>
          <p:cNvSpPr txBox="1"/>
          <p:nvPr/>
        </p:nvSpPr>
        <p:spPr>
          <a:xfrm>
            <a:off x="1944000" y="34200"/>
            <a:ext cx="7035120" cy="20541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marL="432000" indent="-324000" algn="ctr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1" lang="en" sz="2800" spc="-1" strike="noStrike">
                <a:solidFill>
                  <a:srgbClr val="434343"/>
                </a:solidFill>
                <a:latin typeface="Exo 2"/>
                <a:ea typeface="Exo 2"/>
              </a:rPr>
              <a:t>Una herramienta de análisis y generación de  de datos cuyo valor agregado se basa en la variable espacial</a:t>
            </a:r>
            <a:endParaRPr b="0" lang="es-A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6" name="CustomShape 2"/>
          <p:cNvSpPr/>
          <p:nvPr/>
        </p:nvSpPr>
        <p:spPr>
          <a:xfrm>
            <a:off x="1682280" y="3662640"/>
            <a:ext cx="1485720" cy="94572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7" name="CustomShape 3"/>
          <p:cNvSpPr/>
          <p:nvPr/>
        </p:nvSpPr>
        <p:spPr>
          <a:xfrm>
            <a:off x="1731600" y="3635640"/>
            <a:ext cx="1430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Exo 2"/>
                <a:ea typeface="Exo 2"/>
              </a:rPr>
              <a:t>GESTIÓN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978" name="CustomShape 4"/>
          <p:cNvSpPr/>
          <p:nvPr/>
        </p:nvSpPr>
        <p:spPr>
          <a:xfrm>
            <a:off x="1802880" y="3903840"/>
            <a:ext cx="128808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Lectura, edición, almacenamiento</a:t>
            </a:r>
            <a:endParaRPr b="0" lang="es-AR" sz="1000" spc="-1" strike="noStrike">
              <a:latin typeface="Arial"/>
            </a:endParaRPr>
          </a:p>
        </p:txBody>
      </p:sp>
      <p:sp>
        <p:nvSpPr>
          <p:cNvPr id="979" name="CustomShape 5"/>
          <p:cNvSpPr/>
          <p:nvPr/>
        </p:nvSpPr>
        <p:spPr>
          <a:xfrm>
            <a:off x="3960000" y="3670560"/>
            <a:ext cx="1485720" cy="94572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0" name="CustomShape 6"/>
          <p:cNvSpPr/>
          <p:nvPr/>
        </p:nvSpPr>
        <p:spPr>
          <a:xfrm>
            <a:off x="4000680" y="3643560"/>
            <a:ext cx="1430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Exo 2"/>
                <a:ea typeface="Exo 2"/>
              </a:rPr>
              <a:t>ANÁLISIS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981" name="CustomShape 7"/>
          <p:cNvSpPr/>
          <p:nvPr/>
        </p:nvSpPr>
        <p:spPr>
          <a:xfrm>
            <a:off x="4071600" y="3911760"/>
            <a:ext cx="128808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Estadístico, consultas, análisis exploratorio, geoprocesos</a:t>
            </a:r>
            <a:endParaRPr b="0" lang="es-AR" sz="1000" spc="-1" strike="noStrike">
              <a:latin typeface="Arial"/>
            </a:endParaRPr>
          </a:p>
        </p:txBody>
      </p:sp>
      <p:sp>
        <p:nvSpPr>
          <p:cNvPr id="982" name="CustomShape 8"/>
          <p:cNvSpPr/>
          <p:nvPr/>
        </p:nvSpPr>
        <p:spPr>
          <a:xfrm flipH="1" rot="16200000">
            <a:off x="4396320" y="3250800"/>
            <a:ext cx="360720" cy="360"/>
          </a:xfrm>
          <a:prstGeom prst="curvedConnector3">
            <a:avLst>
              <a:gd name="adj1" fmla="val 50000"/>
            </a:avLst>
          </a:pr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3" name="CustomShape 9"/>
          <p:cNvSpPr/>
          <p:nvPr/>
        </p:nvSpPr>
        <p:spPr>
          <a:xfrm>
            <a:off x="3079440" y="2572200"/>
            <a:ext cx="3055320" cy="401760"/>
          </a:xfrm>
          <a:prstGeom prst="snip2DiagRect">
            <a:avLst>
              <a:gd name="adj1" fmla="val 0"/>
              <a:gd name="adj2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4" name="CustomShape 10"/>
          <p:cNvSpPr/>
          <p:nvPr/>
        </p:nvSpPr>
        <p:spPr>
          <a:xfrm>
            <a:off x="6228000" y="3636360"/>
            <a:ext cx="1800000" cy="94572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5" name="CustomShape 11"/>
          <p:cNvSpPr/>
          <p:nvPr/>
        </p:nvSpPr>
        <p:spPr>
          <a:xfrm rot="5400000">
            <a:off x="2408760" y="2751120"/>
            <a:ext cx="610920" cy="584280"/>
          </a:xfrm>
          <a:prstGeom prst="bentConnector3">
            <a:avLst>
              <a:gd name="adj1" fmla="val -691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6" name="CustomShape 12"/>
          <p:cNvSpPr/>
          <p:nvPr/>
        </p:nvSpPr>
        <p:spPr>
          <a:xfrm>
            <a:off x="6283800" y="2752560"/>
            <a:ext cx="577440" cy="559800"/>
          </a:xfrm>
          <a:prstGeom prst="bentConnector3">
            <a:avLst>
              <a:gd name="adj1" fmla="val 99749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87" name="CustomShape 13"/>
          <p:cNvSpPr/>
          <p:nvPr/>
        </p:nvSpPr>
        <p:spPr>
          <a:xfrm>
            <a:off x="3856680" y="2581920"/>
            <a:ext cx="1430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DATOS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988" name="CustomShape 14"/>
          <p:cNvSpPr/>
          <p:nvPr/>
        </p:nvSpPr>
        <p:spPr>
          <a:xfrm>
            <a:off x="3188520" y="2855520"/>
            <a:ext cx="2766960" cy="82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AR" sz="14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endParaRPr b="0" lang="es-AR" sz="1400" spc="-1" strike="noStrike">
              <a:latin typeface="Arial"/>
            </a:endParaRPr>
          </a:p>
        </p:txBody>
      </p:sp>
      <p:sp>
        <p:nvSpPr>
          <p:cNvPr id="989" name="CustomShape 15"/>
          <p:cNvSpPr/>
          <p:nvPr/>
        </p:nvSpPr>
        <p:spPr>
          <a:xfrm>
            <a:off x="6156000" y="3711960"/>
            <a:ext cx="19440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Exo 2"/>
                <a:ea typeface="Exo 2"/>
              </a:rPr>
              <a:t>VISUALIZACIÓN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990" name="CustomShape 16"/>
          <p:cNvSpPr/>
          <p:nvPr/>
        </p:nvSpPr>
        <p:spPr>
          <a:xfrm>
            <a:off x="6771600" y="3976560"/>
            <a:ext cx="128808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ffffff"/>
                </a:solidFill>
                <a:latin typeface="Roboto Condensed Light"/>
                <a:ea typeface="Roboto Condensed Light"/>
              </a:rPr>
              <a:t>mapas, informes, gráficos</a:t>
            </a:r>
            <a:endParaRPr b="0" lang="es-AR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TextShape 1"/>
          <p:cNvSpPr txBox="1"/>
          <p:nvPr/>
        </p:nvSpPr>
        <p:spPr>
          <a:xfrm>
            <a:off x="3300480" y="2255040"/>
            <a:ext cx="5195520" cy="192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¿Para qué sirven los GIS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2" name="TextShape 2"/>
          <p:cNvSpPr txBox="1"/>
          <p:nvPr/>
        </p:nvSpPr>
        <p:spPr>
          <a:xfrm>
            <a:off x="720000" y="263016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9600" spc="-1" strike="noStrike">
                <a:solidFill>
                  <a:srgbClr val="434343"/>
                </a:solidFill>
                <a:latin typeface="Exo 2"/>
                <a:ea typeface="Exo 2"/>
              </a:rPr>
              <a:t>02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3" name="CustomShape 3"/>
          <p:cNvSpPr/>
          <p:nvPr/>
        </p:nvSpPr>
        <p:spPr>
          <a:xfrm>
            <a:off x="7578360" y="4028760"/>
            <a:ext cx="1565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TextShape 1"/>
          <p:cNvSpPr txBox="1"/>
          <p:nvPr/>
        </p:nvSpPr>
        <p:spPr>
          <a:xfrm>
            <a:off x="-216000" y="14400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Exo 2"/>
                <a:ea typeface="Exo 2"/>
              </a:rPr>
              <a:t>Industrias o temáticas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5" name="TextShape 2"/>
          <p:cNvSpPr txBox="1"/>
          <p:nvPr/>
        </p:nvSpPr>
        <p:spPr>
          <a:xfrm>
            <a:off x="504000" y="1908000"/>
            <a:ext cx="1780200" cy="42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Catastro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6" name="TextShape 3"/>
          <p:cNvSpPr txBox="1"/>
          <p:nvPr/>
        </p:nvSpPr>
        <p:spPr>
          <a:xfrm>
            <a:off x="2077560" y="2628000"/>
            <a:ext cx="2026440" cy="42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Gestión Territorial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7" name="TextShape 4"/>
          <p:cNvSpPr txBox="1"/>
          <p:nvPr/>
        </p:nvSpPr>
        <p:spPr>
          <a:xfrm>
            <a:off x="4195800" y="3276000"/>
            <a:ext cx="1780200" cy="42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Demografía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8" name="TextShape 5"/>
          <p:cNvSpPr txBox="1"/>
          <p:nvPr/>
        </p:nvSpPr>
        <p:spPr>
          <a:xfrm>
            <a:off x="2576520" y="4500000"/>
            <a:ext cx="2103480" cy="42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Análisis ambiental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9" name="TextShape 6"/>
          <p:cNvSpPr txBox="1"/>
          <p:nvPr/>
        </p:nvSpPr>
        <p:spPr>
          <a:xfrm>
            <a:off x="6552000" y="2700000"/>
            <a:ext cx="1780200" cy="42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Hidrocarburos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0" name="TextShape 7"/>
          <p:cNvSpPr txBox="1"/>
          <p:nvPr/>
        </p:nvSpPr>
        <p:spPr>
          <a:xfrm>
            <a:off x="6139800" y="4216680"/>
            <a:ext cx="1780200" cy="42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Cultura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1" name="TextShape 8"/>
          <p:cNvSpPr txBox="1"/>
          <p:nvPr/>
        </p:nvSpPr>
        <p:spPr>
          <a:xfrm>
            <a:off x="4176000" y="1908000"/>
            <a:ext cx="2232000" cy="42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Telecomunicaciones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2" name="TextShape 9"/>
          <p:cNvSpPr txBox="1"/>
          <p:nvPr/>
        </p:nvSpPr>
        <p:spPr>
          <a:xfrm>
            <a:off x="432000" y="3568680"/>
            <a:ext cx="1780200" cy="427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Geomarketing</a:t>
            </a:r>
            <a:endParaRPr b="0" lang="es-A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3" name="TextShape 10"/>
          <p:cNvSpPr txBox="1"/>
          <p:nvPr/>
        </p:nvSpPr>
        <p:spPr>
          <a:xfrm>
            <a:off x="-612000" y="930240"/>
            <a:ext cx="2817360" cy="40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434343"/>
                </a:solidFill>
                <a:latin typeface="Exo 2"/>
                <a:ea typeface="Exo 2"/>
              </a:rPr>
              <a:t>Gestión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4" name="TextShape 11"/>
          <p:cNvSpPr txBox="1"/>
          <p:nvPr/>
        </p:nvSpPr>
        <p:spPr>
          <a:xfrm>
            <a:off x="2834640" y="936000"/>
            <a:ext cx="2817360" cy="40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434343"/>
                </a:solidFill>
                <a:latin typeface="Exo 2"/>
                <a:ea typeface="Exo 2"/>
              </a:rPr>
              <a:t>Investigación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5" name="TextShape 12"/>
          <p:cNvSpPr txBox="1"/>
          <p:nvPr/>
        </p:nvSpPr>
        <p:spPr>
          <a:xfrm>
            <a:off x="5858640" y="924480"/>
            <a:ext cx="2817360" cy="4075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2000" spc="-1" strike="noStrike">
                <a:solidFill>
                  <a:srgbClr val="434343"/>
                </a:solidFill>
                <a:latin typeface="Exo 2"/>
                <a:ea typeface="Exo 2"/>
              </a:rPr>
              <a:t>Planificación</a:t>
            </a:r>
            <a:endParaRPr b="0" lang="es-A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6" name="CustomShape 13"/>
          <p:cNvSpPr/>
          <p:nvPr/>
        </p:nvSpPr>
        <p:spPr>
          <a:xfrm>
            <a:off x="688680" y="894240"/>
            <a:ext cx="1615320" cy="401760"/>
          </a:xfrm>
          <a:prstGeom prst="snip2DiagRect">
            <a:avLst>
              <a:gd name="adj1" fmla="val 0"/>
              <a:gd name="adj2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7" name="CustomShape 14"/>
          <p:cNvSpPr/>
          <p:nvPr/>
        </p:nvSpPr>
        <p:spPr>
          <a:xfrm>
            <a:off x="3564000" y="900000"/>
            <a:ext cx="2047320" cy="401760"/>
          </a:xfrm>
          <a:prstGeom prst="snip2DiagRect">
            <a:avLst>
              <a:gd name="adj1" fmla="val 0"/>
              <a:gd name="adj2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8" name="CustomShape 15"/>
          <p:cNvSpPr/>
          <p:nvPr/>
        </p:nvSpPr>
        <p:spPr>
          <a:xfrm>
            <a:off x="6664680" y="894960"/>
            <a:ext cx="2047320" cy="401760"/>
          </a:xfrm>
          <a:prstGeom prst="snip2DiagRect">
            <a:avLst>
              <a:gd name="adj1" fmla="val 0"/>
              <a:gd name="adj2" fmla="val 16667"/>
            </a:avLst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TextShape 1"/>
          <p:cNvSpPr txBox="1"/>
          <p:nvPr/>
        </p:nvSpPr>
        <p:spPr>
          <a:xfrm>
            <a:off x="576000" y="815040"/>
            <a:ext cx="5195520" cy="192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La magia de los GIS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TextShape 2"/>
          <p:cNvSpPr txBox="1"/>
          <p:nvPr/>
        </p:nvSpPr>
        <p:spPr>
          <a:xfrm>
            <a:off x="4971240" y="103536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1" lang="en" sz="9600" spc="-1" strike="noStrike">
                <a:solidFill>
                  <a:srgbClr val="434343"/>
                </a:solidFill>
                <a:latin typeface="Exo 2"/>
                <a:ea typeface="Exo 2"/>
              </a:rPr>
              <a:t>03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1" name="CustomShape 3"/>
          <p:cNvSpPr/>
          <p:nvPr/>
        </p:nvSpPr>
        <p:spPr>
          <a:xfrm>
            <a:off x="7626960" y="2745000"/>
            <a:ext cx="1560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CustomShape 1"/>
          <p:cNvSpPr/>
          <p:nvPr/>
        </p:nvSpPr>
        <p:spPr>
          <a:xfrm>
            <a:off x="1548000" y="3679560"/>
            <a:ext cx="1512000" cy="9288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3" name="CustomShape 2"/>
          <p:cNvSpPr/>
          <p:nvPr/>
        </p:nvSpPr>
        <p:spPr>
          <a:xfrm>
            <a:off x="1437480" y="3951720"/>
            <a:ext cx="17665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300" spc="-1" strike="noStrike">
                <a:solidFill>
                  <a:srgbClr val="ffffff"/>
                </a:solidFill>
                <a:latin typeface="Exo 2"/>
                <a:ea typeface="Exo 2"/>
              </a:rPr>
              <a:t>VISUALIZACIÓN</a:t>
            </a:r>
            <a:endParaRPr b="0" lang="es-AR" sz="1300" spc="-1" strike="noStrike">
              <a:latin typeface="Arial"/>
            </a:endParaRPr>
          </a:p>
        </p:txBody>
      </p:sp>
      <p:sp>
        <p:nvSpPr>
          <p:cNvPr id="1014" name="CustomShape 3"/>
          <p:cNvSpPr/>
          <p:nvPr/>
        </p:nvSpPr>
        <p:spPr>
          <a:xfrm>
            <a:off x="521280" y="3915000"/>
            <a:ext cx="128808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5" name="CustomShape 4"/>
          <p:cNvSpPr/>
          <p:nvPr/>
        </p:nvSpPr>
        <p:spPr>
          <a:xfrm>
            <a:off x="4428000" y="3673800"/>
            <a:ext cx="1584000" cy="94572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6" name="CustomShape 5"/>
          <p:cNvSpPr/>
          <p:nvPr/>
        </p:nvSpPr>
        <p:spPr>
          <a:xfrm>
            <a:off x="4323240" y="3934800"/>
            <a:ext cx="17607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Exo 2"/>
                <a:ea typeface="Exo 2"/>
              </a:rPr>
              <a:t>ORGANIZACIÓN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17" name="TextShape 6"/>
          <p:cNvSpPr txBox="1"/>
          <p:nvPr/>
        </p:nvSpPr>
        <p:spPr>
          <a:xfrm>
            <a:off x="-101880" y="278280"/>
            <a:ext cx="5213880" cy="945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2400" spc="-1" strike="noStrike">
                <a:solidFill>
                  <a:srgbClr val="434343"/>
                </a:solidFill>
                <a:latin typeface="Exo 2"/>
                <a:ea typeface="Exo 2"/>
              </a:rPr>
              <a:t>La magia de los GIS</a:t>
            </a:r>
            <a:endParaRPr b="0" lang="es-A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8" name="CustomShape 7"/>
          <p:cNvSpPr/>
          <p:nvPr/>
        </p:nvSpPr>
        <p:spPr>
          <a:xfrm>
            <a:off x="2988000" y="1214280"/>
            <a:ext cx="1485720" cy="94572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9" name="CustomShape 8"/>
          <p:cNvSpPr/>
          <p:nvPr/>
        </p:nvSpPr>
        <p:spPr>
          <a:xfrm>
            <a:off x="2956680" y="1475280"/>
            <a:ext cx="1430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Exo 2"/>
                <a:ea typeface="Exo 2"/>
              </a:rPr>
              <a:t>SOFTWARE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20" name="CustomShape 9"/>
          <p:cNvSpPr/>
          <p:nvPr/>
        </p:nvSpPr>
        <p:spPr>
          <a:xfrm>
            <a:off x="3099600" y="1455480"/>
            <a:ext cx="128808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1" name="CustomShape 10"/>
          <p:cNvSpPr/>
          <p:nvPr/>
        </p:nvSpPr>
        <p:spPr>
          <a:xfrm>
            <a:off x="540000" y="2239200"/>
            <a:ext cx="1485720" cy="94572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2" name="CustomShape 11"/>
          <p:cNvSpPr/>
          <p:nvPr/>
        </p:nvSpPr>
        <p:spPr>
          <a:xfrm>
            <a:off x="553320" y="2536200"/>
            <a:ext cx="1430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Exo 2"/>
                <a:ea typeface="Exo 2"/>
              </a:rPr>
              <a:t>HARDWARE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23" name="CustomShape 12"/>
          <p:cNvSpPr/>
          <p:nvPr/>
        </p:nvSpPr>
        <p:spPr>
          <a:xfrm>
            <a:off x="5364000" y="2187000"/>
            <a:ext cx="1485720" cy="94572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dk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24" name="CustomShape 13"/>
          <p:cNvSpPr/>
          <p:nvPr/>
        </p:nvSpPr>
        <p:spPr>
          <a:xfrm>
            <a:off x="5341320" y="2448000"/>
            <a:ext cx="1430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ffffff"/>
                </a:solidFill>
                <a:latin typeface="Exo 2"/>
                <a:ea typeface="Exo 2"/>
              </a:rPr>
              <a:t>DATOS</a:t>
            </a:r>
            <a:endParaRPr b="0" lang="es-AR" sz="1400" spc="-1" strike="noStrike">
              <a:latin typeface="Arial"/>
            </a:endParaRPr>
          </a:p>
        </p:txBody>
      </p:sp>
      <p:sp>
        <p:nvSpPr>
          <p:cNvPr id="1025" name="CustomShape 14"/>
          <p:cNvSpPr/>
          <p:nvPr/>
        </p:nvSpPr>
        <p:spPr>
          <a:xfrm>
            <a:off x="2556000" y="2520000"/>
            <a:ext cx="2304000" cy="57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b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400" spc="-1" strike="noStrike">
                <a:solidFill>
                  <a:srgbClr val="434343"/>
                </a:solidFill>
                <a:latin typeface="Exo 2"/>
                <a:ea typeface="Exo 2"/>
              </a:rPr>
              <a:t>GEOCOMPUTACIÓN</a:t>
            </a:r>
            <a:endParaRPr b="0" lang="es-AR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extShape 1"/>
          <p:cNvSpPr txBox="1"/>
          <p:nvPr/>
        </p:nvSpPr>
        <p:spPr>
          <a:xfrm>
            <a:off x="3168000" y="671040"/>
            <a:ext cx="5616000" cy="1921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3600" spc="-1" strike="noStrike">
                <a:solidFill>
                  <a:srgbClr val="434343"/>
                </a:solidFill>
                <a:latin typeface="Exo 2"/>
                <a:ea typeface="Exo 2"/>
              </a:rPr>
              <a:t>¿Por qué usar GIS libres?</a:t>
            </a:r>
            <a:endParaRPr b="0" lang="es-AR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7" name="TextShape 2"/>
          <p:cNvSpPr txBox="1"/>
          <p:nvPr/>
        </p:nvSpPr>
        <p:spPr>
          <a:xfrm>
            <a:off x="1180440" y="1035360"/>
            <a:ext cx="2979000" cy="7542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9600" spc="-1" strike="noStrike">
                <a:solidFill>
                  <a:srgbClr val="434343"/>
                </a:solidFill>
                <a:latin typeface="Exo 2"/>
                <a:ea typeface="Exo 2"/>
              </a:rPr>
              <a:t>04</a:t>
            </a:r>
            <a:endParaRPr b="0" lang="es-AR" sz="9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8" name="CustomShape 3"/>
          <p:cNvSpPr/>
          <p:nvPr/>
        </p:nvSpPr>
        <p:spPr>
          <a:xfrm>
            <a:off x="0" y="2738160"/>
            <a:ext cx="1676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</TotalTime>
  <Application>LibreOffice/6.4.6.2$Linux_X86_64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2020-11-21T15:10:40Z</dcterms:modified>
  <cp:revision>7</cp:revision>
  <dc:subject/>
  <dc:title/>
</cp:coreProperties>
</file>